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Fredoka One"/>
      <p:regular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Palanquin Dark"/>
      <p:regular r:id="rId58"/>
      <p:bold r:id="rId59"/>
    </p:embeddedFont>
    <p:embeddedFont>
      <p:font typeface="Bebas Neue"/>
      <p:regular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72CC96-44BA-4656-ABA1-B829C59EDCB0}">
  <a:tblStyle styleId="{BD72CC96-44BA-4656-ABA1-B829C59EDC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ebas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FredokaOne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bold.fntdata"/><Relationship Id="rId10" Type="http://schemas.openxmlformats.org/officeDocument/2006/relationships/slide" Target="slides/slide5.xml"/><Relationship Id="rId54" Type="http://schemas.openxmlformats.org/officeDocument/2006/relationships/font" Target="fonts/Lato-regular.fntdata"/><Relationship Id="rId13" Type="http://schemas.openxmlformats.org/officeDocument/2006/relationships/slide" Target="slides/slide8.xml"/><Relationship Id="rId57" Type="http://schemas.openxmlformats.org/officeDocument/2006/relationships/font" Target="fonts/Lato-boldItalic.fntdata"/><Relationship Id="rId12" Type="http://schemas.openxmlformats.org/officeDocument/2006/relationships/slide" Target="slides/slide7.xml"/><Relationship Id="rId56" Type="http://schemas.openxmlformats.org/officeDocument/2006/relationships/font" Target="fonts/Lato-italic.fntdata"/><Relationship Id="rId15" Type="http://schemas.openxmlformats.org/officeDocument/2006/relationships/slide" Target="slides/slide10.xml"/><Relationship Id="rId59" Type="http://schemas.openxmlformats.org/officeDocument/2006/relationships/font" Target="fonts/PalanquinDark-bold.fntdata"/><Relationship Id="rId14" Type="http://schemas.openxmlformats.org/officeDocument/2006/relationships/slide" Target="slides/slide9.xml"/><Relationship Id="rId58" Type="http://schemas.openxmlformats.org/officeDocument/2006/relationships/font" Target="fonts/PalanquinDark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f9204ae5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f9204ae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b6c2e130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b6c2e130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b6c2e12fc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b6c2e12fc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6c2e130aa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6c2e130aa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b6c2e130a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b6c2e130a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b6c2e130aa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b6c2e130aa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b6c2e12fc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b6c2e12fc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b6c2e130a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b6c2e130a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df5a34066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df5a34066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df5a34066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df5a34066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f5a34066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df5a34066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30a4e6ab4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30a4e6ab4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df5a34066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df5a34066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df5a34066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df5a34066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b6c2e12fc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b6c2e12fc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b6c2e130a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b6c2e130a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b6c2e130aa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b6c2e130aa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b6c2e130a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b6c2e130a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fb444063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fb444063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dfb44406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dfb44406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dfb44406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dfb44406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dfb444063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dfb444063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7498f77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7498f77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dfb4440638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dfb4440638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dfb444063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dfb444063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fb4440638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dfb4440638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dfb4440638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dfb444063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dfb4440638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dfb4440638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b6c2e12fc7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b6c2e12fc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6c2e130a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6c2e130a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b6c2e130a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b6c2e130a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b6c2e130aa_2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b6c2e130aa_2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df5a34066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df5a34066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6ac5e8787_1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6ac5e8787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b6c2e130a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b6c2e130a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b6c2e130aa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b6c2e130aa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d30a4e6ab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d30a4e6ab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b6c2e12fc7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b6c2e12fc7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30a4e6ab4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30a4e6ab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6c2e12fc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6c2e12fc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6c2e130a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6c2e130a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6c2e130a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b6c2e130a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6c2e12fc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6c2e12fc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" name="Google Shape;11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" name="Google Shape;13;p2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" name="Google Shape;14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7" name="Google Shape;17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0" name="Google Shape;20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3" name="Google Shape;23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6" name="Google Shape;26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" name="Google Shape;28;p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rotWithShape="0" algn="bl" dir="204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0" name="Google Shape;30;p2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1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99" name="Google Shape;99;p11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00" name="Google Shape;100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11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3" name="Google Shape;103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11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6" name="Google Shape;106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" name="Google Shape;108;p11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9" name="Google Shape;109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11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2" name="Google Shape;112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11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5" name="Google Shape;115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7" name="Google Shape;117;p1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>
            <p:ph hasCustomPrompt="1" type="title"/>
          </p:nvPr>
        </p:nvSpPr>
        <p:spPr>
          <a:xfrm>
            <a:off x="1468050" y="1593440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9" name="Google Shape;119;p11"/>
          <p:cNvSpPr txBox="1"/>
          <p:nvPr>
            <p:ph idx="1" type="subTitle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 rot="-5400000">
            <a:off x="1974175" y="-2031700"/>
            <a:ext cx="5181000" cy="917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26" name="Google Shape;126;p1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9840" y="420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 txBox="1"/>
          <p:nvPr>
            <p:ph hasCustomPrompt="1"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0" name="Google Shape;130;p13"/>
          <p:cNvSpPr txBox="1"/>
          <p:nvPr>
            <p:ph hasCustomPrompt="1"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idx="7" type="subTitle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8" type="subTitle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3" name="Google Shape;133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14" type="subTitle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" name="Google Shape;137;p13"/>
          <p:cNvSpPr txBox="1"/>
          <p:nvPr>
            <p:ph hasCustomPrompt="1"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17" type="subTitle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19" type="title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20" type="subTitle"/>
          </p:nvPr>
        </p:nvSpPr>
        <p:spPr>
          <a:xfrm>
            <a:off x="6128357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21" type="subTitle"/>
          </p:nvPr>
        </p:nvSpPr>
        <p:spPr>
          <a:xfrm>
            <a:off x="6128357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/>
          <p:nvPr/>
        </p:nvSpPr>
        <p:spPr>
          <a:xfrm>
            <a:off x="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>
            <p:ph type="title"/>
          </p:nvPr>
        </p:nvSpPr>
        <p:spPr>
          <a:xfrm>
            <a:off x="3897620" y="2235211"/>
            <a:ext cx="4099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693920" y="754077"/>
            <a:ext cx="4507200" cy="11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5"/>
          <p:cNvGrpSpPr/>
          <p:nvPr/>
        </p:nvGrpSpPr>
        <p:grpSpPr>
          <a:xfrm flipH="1" rot="10800000">
            <a:off x="0" y="-150"/>
            <a:ext cx="9144000" cy="5143775"/>
            <a:chOff x="0" y="-150"/>
            <a:chExt cx="9144000" cy="5143775"/>
          </a:xfrm>
        </p:grpSpPr>
        <p:sp>
          <p:nvSpPr>
            <p:cNvPr id="150" name="Google Shape;150;p15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" name="Google Shape;152;p1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4748375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2" type="body"/>
          </p:nvPr>
        </p:nvSpPr>
        <p:spPr>
          <a:xfrm>
            <a:off x="720000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1_2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 rot="-5400000">
            <a:off x="1860750" y="-2053650"/>
            <a:ext cx="5422500" cy="9250800"/>
          </a:xfrm>
          <a:prstGeom prst="trapezoid">
            <a:avLst>
              <a:gd fmla="val 314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1710600" y="184590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2" type="subTitle"/>
          </p:nvPr>
        </p:nvSpPr>
        <p:spPr>
          <a:xfrm>
            <a:off x="1710600" y="2234131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idx="3" type="subTitle"/>
          </p:nvPr>
        </p:nvSpPr>
        <p:spPr>
          <a:xfrm>
            <a:off x="1710600" y="32144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4" type="subTitle"/>
          </p:nvPr>
        </p:nvSpPr>
        <p:spPr>
          <a:xfrm>
            <a:off x="1710600" y="3602674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 rot="5400000">
            <a:off x="-338137" y="278338"/>
            <a:ext cx="5227600" cy="4592675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>
            <p:ph type="title"/>
          </p:nvPr>
        </p:nvSpPr>
        <p:spPr>
          <a:xfrm>
            <a:off x="4569872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8" name="Google Shape;168;p17"/>
          <p:cNvSpPr txBox="1"/>
          <p:nvPr>
            <p:ph idx="1" type="subTitle"/>
          </p:nvPr>
        </p:nvSpPr>
        <p:spPr>
          <a:xfrm>
            <a:off x="5504850" y="1386650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2" type="subTitle"/>
          </p:nvPr>
        </p:nvSpPr>
        <p:spPr>
          <a:xfrm>
            <a:off x="5504850" y="1730685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0" name="Google Shape;170;p17"/>
          <p:cNvSpPr txBox="1"/>
          <p:nvPr>
            <p:ph idx="3" type="subTitle"/>
          </p:nvPr>
        </p:nvSpPr>
        <p:spPr>
          <a:xfrm>
            <a:off x="5504850" y="2524826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4" type="subTitle"/>
          </p:nvPr>
        </p:nvSpPr>
        <p:spPr>
          <a:xfrm>
            <a:off x="5504850" y="2868861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2" name="Google Shape;172;p17"/>
          <p:cNvSpPr txBox="1"/>
          <p:nvPr>
            <p:ph idx="5" type="subTitle"/>
          </p:nvPr>
        </p:nvSpPr>
        <p:spPr>
          <a:xfrm>
            <a:off x="5504850" y="3663001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17"/>
          <p:cNvSpPr txBox="1"/>
          <p:nvPr>
            <p:ph idx="6" type="subTitle"/>
          </p:nvPr>
        </p:nvSpPr>
        <p:spPr>
          <a:xfrm>
            <a:off x="5504850" y="4007036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8"/>
          <p:cNvGrpSpPr/>
          <p:nvPr/>
        </p:nvGrpSpPr>
        <p:grpSpPr>
          <a:xfrm>
            <a:off x="-740994" y="-896691"/>
            <a:ext cx="10625988" cy="8781435"/>
            <a:chOff x="-740994" y="-896691"/>
            <a:chExt cx="10625988" cy="8781435"/>
          </a:xfrm>
        </p:grpSpPr>
        <p:grpSp>
          <p:nvGrpSpPr>
            <p:cNvPr id="176" name="Google Shape;176;p18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77" name="Google Shape;177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18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80" name="Google Shape;180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8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83" name="Google Shape;183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" name="Google Shape;185;p18"/>
            <p:cNvSpPr/>
            <p:nvPr/>
          </p:nvSpPr>
          <p:spPr>
            <a:xfrm rot="-1800013">
              <a:off x="5304591" y="2163656"/>
              <a:ext cx="1388965" cy="5759675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 flipH="1" rot="1800013">
              <a:off x="2450443" y="2163656"/>
              <a:ext cx="1388965" cy="5759675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4008750" y="2550900"/>
              <a:ext cx="1126500" cy="46713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" name="Google Shape;188;p1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>
            <p:ph hasCustomPrompt="1" type="title"/>
          </p:nvPr>
        </p:nvSpPr>
        <p:spPr>
          <a:xfrm>
            <a:off x="1428791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8"/>
          <p:cNvSpPr txBox="1"/>
          <p:nvPr>
            <p:ph idx="1" type="subTitle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2" type="subTitle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2" name="Google Shape;192;p18"/>
          <p:cNvSpPr txBox="1"/>
          <p:nvPr>
            <p:ph hasCustomPrompt="1" idx="3" type="title"/>
          </p:nvPr>
        </p:nvSpPr>
        <p:spPr>
          <a:xfrm>
            <a:off x="4129046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/>
          <p:nvPr>
            <p:ph idx="4" type="subTitle"/>
          </p:nvPr>
        </p:nvSpPr>
        <p:spPr>
          <a:xfrm>
            <a:off x="3428100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5" type="subTitle"/>
          </p:nvPr>
        </p:nvSpPr>
        <p:spPr>
          <a:xfrm>
            <a:off x="3428103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5" name="Google Shape;195;p18"/>
          <p:cNvSpPr txBox="1"/>
          <p:nvPr>
            <p:ph hasCustomPrompt="1" idx="6" type="title"/>
          </p:nvPr>
        </p:nvSpPr>
        <p:spPr>
          <a:xfrm>
            <a:off x="6829309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8"/>
          <p:cNvSpPr txBox="1"/>
          <p:nvPr>
            <p:ph idx="7" type="subTitle"/>
          </p:nvPr>
        </p:nvSpPr>
        <p:spPr>
          <a:xfrm>
            <a:off x="6128359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8" type="subTitle"/>
          </p:nvPr>
        </p:nvSpPr>
        <p:spPr>
          <a:xfrm>
            <a:off x="6128355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8" name="Google Shape;198;p18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10800000">
            <a:off x="223590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1" type="subTitle"/>
          </p:nvPr>
        </p:nvSpPr>
        <p:spPr>
          <a:xfrm>
            <a:off x="725444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19"/>
          <p:cNvSpPr txBox="1"/>
          <p:nvPr>
            <p:ph idx="2" type="subTitle"/>
          </p:nvPr>
        </p:nvSpPr>
        <p:spPr>
          <a:xfrm>
            <a:off x="725444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3" type="subTitle"/>
          </p:nvPr>
        </p:nvSpPr>
        <p:spPr>
          <a:xfrm>
            <a:off x="725444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19"/>
          <p:cNvSpPr txBox="1"/>
          <p:nvPr>
            <p:ph idx="4" type="subTitle"/>
          </p:nvPr>
        </p:nvSpPr>
        <p:spPr>
          <a:xfrm>
            <a:off x="725444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hasCustomPrompt="1" idx="5" type="title"/>
          </p:nvPr>
        </p:nvSpPr>
        <p:spPr>
          <a:xfrm>
            <a:off x="1460288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/>
          <p:nvPr>
            <p:ph hasCustomPrompt="1" idx="6" type="title"/>
          </p:nvPr>
        </p:nvSpPr>
        <p:spPr>
          <a:xfrm>
            <a:off x="1460288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/>
          <p:nvPr>
            <p:ph idx="7" type="subTitle"/>
          </p:nvPr>
        </p:nvSpPr>
        <p:spPr>
          <a:xfrm>
            <a:off x="6243262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8" type="subTitle"/>
          </p:nvPr>
        </p:nvSpPr>
        <p:spPr>
          <a:xfrm>
            <a:off x="6243262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9" type="subTitle"/>
          </p:nvPr>
        </p:nvSpPr>
        <p:spPr>
          <a:xfrm>
            <a:off x="6243262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13" type="subTitle"/>
          </p:nvPr>
        </p:nvSpPr>
        <p:spPr>
          <a:xfrm>
            <a:off x="6243262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hasCustomPrompt="1" idx="14" type="title"/>
          </p:nvPr>
        </p:nvSpPr>
        <p:spPr>
          <a:xfrm>
            <a:off x="6978109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9"/>
          <p:cNvSpPr txBox="1"/>
          <p:nvPr>
            <p:ph hasCustomPrompt="1" idx="15" type="title"/>
          </p:nvPr>
        </p:nvSpPr>
        <p:spPr>
          <a:xfrm>
            <a:off x="6978109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/>
          <p:nvPr/>
        </p:nvSpPr>
        <p:spPr>
          <a:xfrm flipH="1" rot="5400000">
            <a:off x="1943075" y="-1993800"/>
            <a:ext cx="5256300" cy="9131100"/>
          </a:xfrm>
          <a:prstGeom prst="trapezoid">
            <a:avLst>
              <a:gd fmla="val 394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>
            <p:ph idx="1" type="subTitle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0" name="Google Shape;220;p20"/>
          <p:cNvSpPr txBox="1"/>
          <p:nvPr>
            <p:ph idx="3" type="subTitle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" name="Google Shape;221;p20"/>
          <p:cNvSpPr txBox="1"/>
          <p:nvPr>
            <p:ph idx="4" type="subTitle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2" name="Google Shape;222;p20"/>
          <p:cNvSpPr txBox="1"/>
          <p:nvPr>
            <p:ph idx="5" type="subTitle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20"/>
          <p:cNvSpPr txBox="1"/>
          <p:nvPr>
            <p:ph idx="6" type="subTitle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4" name="Google Shape;224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idx="7" type="subTitle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0"/>
          <p:cNvSpPr txBox="1"/>
          <p:nvPr>
            <p:ph idx="8" type="subTitle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7" name="Google Shape;227;p20"/>
          <p:cNvSpPr txBox="1"/>
          <p:nvPr>
            <p:ph idx="9" type="subTitle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13" type="subTitle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9" name="Google Shape;229;p20"/>
          <p:cNvSpPr txBox="1"/>
          <p:nvPr>
            <p:ph idx="14" type="subTitle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0"/>
          <p:cNvSpPr txBox="1"/>
          <p:nvPr>
            <p:ph idx="15" type="subTitle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4572000" y="0"/>
            <a:ext cx="3849600" cy="5143500"/>
          </a:xfrm>
          <a:prstGeom prst="trapezoid">
            <a:avLst>
              <a:gd fmla="val 2961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-538385" y="-2861598"/>
            <a:ext cx="5452219" cy="10866697"/>
            <a:chOff x="-420075" y="-3511250"/>
            <a:chExt cx="6125400" cy="12208400"/>
          </a:xfrm>
        </p:grpSpPr>
        <p:sp>
          <p:nvSpPr>
            <p:cNvPr id="233" name="Google Shape;233;p21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5" name="Google Shape;235;p2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>
            <p:ph hasCustomPrompt="1" type="title"/>
          </p:nvPr>
        </p:nvSpPr>
        <p:spPr>
          <a:xfrm>
            <a:off x="4294482" y="562500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7" name="Google Shape;237;p21"/>
          <p:cNvSpPr txBox="1"/>
          <p:nvPr>
            <p:ph idx="1" type="subTitle"/>
          </p:nvPr>
        </p:nvSpPr>
        <p:spPr>
          <a:xfrm>
            <a:off x="4294482" y="1235703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8" name="Google Shape;238;p21"/>
          <p:cNvSpPr txBox="1"/>
          <p:nvPr>
            <p:ph hasCustomPrompt="1" idx="2" type="title"/>
          </p:nvPr>
        </p:nvSpPr>
        <p:spPr>
          <a:xfrm>
            <a:off x="4294482" y="2038681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1"/>
          <p:cNvSpPr txBox="1"/>
          <p:nvPr>
            <p:ph idx="3" type="subTitle"/>
          </p:nvPr>
        </p:nvSpPr>
        <p:spPr>
          <a:xfrm>
            <a:off x="4294482" y="2711901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0" name="Google Shape;240;p21"/>
          <p:cNvSpPr txBox="1"/>
          <p:nvPr>
            <p:ph hasCustomPrompt="1" idx="4" type="title"/>
          </p:nvPr>
        </p:nvSpPr>
        <p:spPr>
          <a:xfrm>
            <a:off x="4294482" y="3514862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1"/>
          <p:cNvSpPr txBox="1"/>
          <p:nvPr>
            <p:ph idx="5" type="subTitle"/>
          </p:nvPr>
        </p:nvSpPr>
        <p:spPr>
          <a:xfrm>
            <a:off x="4294482" y="4188076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_1_1_1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2"/>
          <p:cNvGrpSpPr/>
          <p:nvPr/>
        </p:nvGrpSpPr>
        <p:grpSpPr>
          <a:xfrm>
            <a:off x="-2502189" y="0"/>
            <a:ext cx="15667350" cy="5143500"/>
            <a:chOff x="-1760125" y="0"/>
            <a:chExt cx="15667350" cy="5143500"/>
          </a:xfrm>
        </p:grpSpPr>
        <p:sp>
          <p:nvSpPr>
            <p:cNvPr id="244" name="Google Shape;244;p22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>
            <p:ph idx="1" type="subTitle"/>
          </p:nvPr>
        </p:nvSpPr>
        <p:spPr>
          <a:xfrm>
            <a:off x="1536900" y="3904607"/>
            <a:ext cx="60702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8" name="Google Shape;248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3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51" name="Google Shape;251;p23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" name="Google Shape;253;p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257" name="Google Shape;257;p24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258" name="Google Shape;258;p24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24"/>
            <p:cNvSpPr/>
            <p:nvPr/>
          </p:nvSpPr>
          <p:spPr>
            <a:xfrm flipH="1" rot="10800000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1" name="Google Shape;261;p2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7" name="Google Shape;267;p25"/>
          <p:cNvSpPr txBox="1"/>
          <p:nvPr>
            <p:ph idx="1" type="subTitle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" name="Google Shape;268;p25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71" name="Google Shape;271;p26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2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7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276" name="Google Shape;276;p27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77" name="Google Shape;277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7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0" name="Google Shape;280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27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3" name="Google Shape;283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27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6" name="Google Shape;286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7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9" name="Google Shape;289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27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92" name="Google Shape;292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94" name="Google Shape;294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" name="Google Shape;39;p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-1740189" y="0"/>
            <a:ext cx="15667350" cy="5143500"/>
            <a:chOff x="-1760125" y="0"/>
            <a:chExt cx="15667350" cy="5143500"/>
          </a:xfrm>
        </p:grpSpPr>
        <p:sp>
          <p:nvSpPr>
            <p:cNvPr id="44" name="Google Shape;44;p5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" name="Google Shape;46;p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1254788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5112413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4" name="Google Shape;54;p6"/>
            <p:cNvSpPr/>
            <p:nvPr/>
          </p:nvSpPr>
          <p:spPr>
            <a:xfrm flipH="1" rot="10800000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" name="Google Shape;56;p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4020425" y="-39125"/>
            <a:ext cx="5123575" cy="5227600"/>
            <a:chOff x="4020425" y="-39125"/>
            <a:chExt cx="5123575" cy="5227600"/>
          </a:xfrm>
        </p:grpSpPr>
        <p:sp>
          <p:nvSpPr>
            <p:cNvPr id="60" name="Google Shape;60;p7"/>
            <p:cNvSpPr/>
            <p:nvPr/>
          </p:nvSpPr>
          <p:spPr>
            <a:xfrm flipH="1" rot="-5400000">
              <a:off x="3968413" y="12888"/>
              <a:ext cx="5227600" cy="5123575"/>
            </a:xfrm>
            <a:prstGeom prst="flowChartManualInpu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8127300" y="-39125"/>
              <a:ext cx="1016700" cy="522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idx="1" type="body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67" name="Google Shape;67;p8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68" name="Google Shape;68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8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1" name="Google Shape;71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8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4" name="Google Shape;74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8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7" name="Google Shape;77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" name="Google Shape;79;p8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0" name="Google Shape;80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8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83" name="Google Shape;83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5" name="Google Shape;85;p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89" name="Google Shape;89;p9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/>
          <p:nvPr>
            <p:ph idx="1" type="subTitle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6501375" y="0"/>
            <a:ext cx="3689100" cy="514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2.jpg"/><Relationship Id="rId6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b="24862" l="0" r="0" t="0"/>
          <a:stretch/>
        </p:blipFill>
        <p:spPr>
          <a:xfrm>
            <a:off x="2783250" y="781213"/>
            <a:ext cx="3583399" cy="28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/>
          <p:nvPr/>
        </p:nvSpPr>
        <p:spPr>
          <a:xfrm>
            <a:off x="2981533" y="3701788"/>
            <a:ext cx="3180932" cy="713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StreamUA</a:t>
            </a:r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475" y="3876850"/>
            <a:ext cx="436922" cy="6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7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 - relación</a:t>
            </a:r>
            <a:endParaRPr/>
          </a:p>
        </p:txBody>
      </p: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75" y="698525"/>
            <a:ext cx="7704526" cy="423067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0" name="Google Shape;6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6850" y="439325"/>
            <a:ext cx="1416325" cy="43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8488" y="2795600"/>
            <a:ext cx="34766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3113" y="2514613"/>
            <a:ext cx="34956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8"/>
          <p:cNvSpPr/>
          <p:nvPr/>
        </p:nvSpPr>
        <p:spPr>
          <a:xfrm rot="5400000">
            <a:off x="2314750" y="2711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ccc</a:t>
            </a:r>
            <a:endParaRPr/>
          </a:p>
        </p:txBody>
      </p:sp>
      <p:sp>
        <p:nvSpPr>
          <p:cNvPr id="638" name="Google Shape;638;p38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9" name="Google Shape;639;p38"/>
          <p:cNvSpPr/>
          <p:nvPr/>
        </p:nvSpPr>
        <p:spPr>
          <a:xfrm>
            <a:off x="2177815" y="1160108"/>
            <a:ext cx="929813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03</a:t>
            </a:r>
          </a:p>
        </p:txBody>
      </p:sp>
      <p:grpSp>
        <p:nvGrpSpPr>
          <p:cNvPr id="640" name="Google Shape;640;p38"/>
          <p:cNvGrpSpPr/>
          <p:nvPr/>
        </p:nvGrpSpPr>
        <p:grpSpPr>
          <a:xfrm flipH="1">
            <a:off x="4827360" y="2079651"/>
            <a:ext cx="3887504" cy="2061912"/>
            <a:chOff x="732130" y="2606124"/>
            <a:chExt cx="4587566" cy="2029640"/>
          </a:xfrm>
        </p:grpSpPr>
        <p:sp>
          <p:nvSpPr>
            <p:cNvPr id="641" name="Google Shape;641;p38"/>
            <p:cNvSpPr/>
            <p:nvPr/>
          </p:nvSpPr>
          <p:spPr>
            <a:xfrm>
              <a:off x="962120" y="4312364"/>
              <a:ext cx="4257900" cy="323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2" name="Google Shape;642;p38"/>
            <p:cNvGrpSpPr/>
            <p:nvPr/>
          </p:nvGrpSpPr>
          <p:grpSpPr>
            <a:xfrm flipH="1">
              <a:off x="732130" y="2606124"/>
              <a:ext cx="4587566" cy="1883527"/>
              <a:chOff x="234372" y="3899675"/>
              <a:chExt cx="2100726" cy="862539"/>
            </a:xfrm>
          </p:grpSpPr>
          <p:sp>
            <p:nvSpPr>
              <p:cNvPr id="643" name="Google Shape;643;p38"/>
              <p:cNvSpPr/>
              <p:nvPr/>
            </p:nvSpPr>
            <p:spPr>
              <a:xfrm>
                <a:off x="327265" y="3899675"/>
                <a:ext cx="1951623" cy="649669"/>
              </a:xfrm>
              <a:custGeom>
                <a:rect b="b" l="l" r="r" t="t"/>
                <a:pathLst>
                  <a:path extrusionOk="0" h="66804" w="200681">
                    <a:moveTo>
                      <a:pt x="200681" y="0"/>
                    </a:moveTo>
                    <a:lnTo>
                      <a:pt x="102946" y="5091"/>
                    </a:lnTo>
                    <a:cubicBezTo>
                      <a:pt x="99023" y="5270"/>
                      <a:pt x="95759" y="8235"/>
                      <a:pt x="95220" y="12157"/>
                    </a:cubicBezTo>
                    <a:lnTo>
                      <a:pt x="94472" y="17188"/>
                    </a:lnTo>
                    <a:cubicBezTo>
                      <a:pt x="93903" y="21230"/>
                      <a:pt x="90429" y="24254"/>
                      <a:pt x="86327" y="24254"/>
                    </a:cubicBezTo>
                    <a:lnTo>
                      <a:pt x="0" y="24254"/>
                    </a:lnTo>
                    <a:lnTo>
                      <a:pt x="6169" y="66804"/>
                    </a:lnTo>
                    <a:lnTo>
                      <a:pt x="182086" y="63929"/>
                    </a:lnTo>
                    <a:lnTo>
                      <a:pt x="2006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367741" y="4611652"/>
                <a:ext cx="1774287" cy="150562"/>
              </a:xfrm>
              <a:custGeom>
                <a:rect b="b" l="l" r="r" t="t"/>
                <a:pathLst>
                  <a:path extrusionOk="0" h="15482" w="182446">
                    <a:moveTo>
                      <a:pt x="3144" y="1"/>
                    </a:moveTo>
                    <a:lnTo>
                      <a:pt x="0" y="15481"/>
                    </a:lnTo>
                    <a:lnTo>
                      <a:pt x="3144" y="15481"/>
                    </a:lnTo>
                    <a:lnTo>
                      <a:pt x="8774" y="5660"/>
                    </a:lnTo>
                    <a:lnTo>
                      <a:pt x="172504" y="5660"/>
                    </a:lnTo>
                    <a:lnTo>
                      <a:pt x="178972" y="15481"/>
                    </a:lnTo>
                    <a:lnTo>
                      <a:pt x="182446" y="15481"/>
                    </a:lnTo>
                    <a:lnTo>
                      <a:pt x="1771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8"/>
              <p:cNvSpPr/>
              <p:nvPr/>
            </p:nvSpPr>
            <p:spPr>
              <a:xfrm>
                <a:off x="234372" y="3899675"/>
                <a:ext cx="2100726" cy="724804"/>
              </a:xfrm>
              <a:custGeom>
                <a:rect b="b" l="l" r="r" t="t"/>
                <a:pathLst>
                  <a:path extrusionOk="0" h="74530" w="216013">
                    <a:moveTo>
                      <a:pt x="210263" y="0"/>
                    </a:moveTo>
                    <a:cubicBezTo>
                      <a:pt x="208317" y="0"/>
                      <a:pt x="206610" y="1258"/>
                      <a:pt x="206011" y="3084"/>
                    </a:cubicBezTo>
                    <a:lnTo>
                      <a:pt x="187057" y="60815"/>
                    </a:lnTo>
                    <a:cubicBezTo>
                      <a:pt x="186847" y="61474"/>
                      <a:pt x="186218" y="61893"/>
                      <a:pt x="185560" y="61893"/>
                    </a:cubicBezTo>
                    <a:lnTo>
                      <a:pt x="20901" y="62342"/>
                    </a:lnTo>
                    <a:cubicBezTo>
                      <a:pt x="20212" y="62342"/>
                      <a:pt x="19583" y="61863"/>
                      <a:pt x="19404" y="61174"/>
                    </a:cubicBezTo>
                    <a:lnTo>
                      <a:pt x="9552" y="24254"/>
                    </a:lnTo>
                    <a:lnTo>
                      <a:pt x="1378" y="24254"/>
                    </a:lnTo>
                    <a:cubicBezTo>
                      <a:pt x="599" y="24254"/>
                      <a:pt x="0" y="24973"/>
                      <a:pt x="180" y="25751"/>
                    </a:cubicBezTo>
                    <a:lnTo>
                      <a:pt x="9313" y="68810"/>
                    </a:lnTo>
                    <a:cubicBezTo>
                      <a:pt x="9852" y="71385"/>
                      <a:pt x="12127" y="73212"/>
                      <a:pt x="14762" y="73242"/>
                    </a:cubicBezTo>
                    <a:lnTo>
                      <a:pt x="187566" y="74529"/>
                    </a:lnTo>
                    <a:cubicBezTo>
                      <a:pt x="187588" y="74529"/>
                      <a:pt x="187610" y="74529"/>
                      <a:pt x="187631" y="74529"/>
                    </a:cubicBezTo>
                    <a:cubicBezTo>
                      <a:pt x="193593" y="74529"/>
                      <a:pt x="198770" y="70466"/>
                      <a:pt x="200202" y="64678"/>
                    </a:cubicBezTo>
                    <a:lnTo>
                      <a:pt x="2160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235247" y="3899675"/>
                <a:ext cx="2046850" cy="607171"/>
              </a:xfrm>
              <a:custGeom>
                <a:rect b="b" l="l" r="r" t="t"/>
                <a:pathLst>
                  <a:path extrusionOk="0" h="62434" w="210473">
                    <a:moveTo>
                      <a:pt x="1677" y="24254"/>
                    </a:moveTo>
                    <a:cubicBezTo>
                      <a:pt x="1467" y="24254"/>
                      <a:pt x="1258" y="24254"/>
                      <a:pt x="1048" y="24284"/>
                    </a:cubicBezTo>
                    <a:cubicBezTo>
                      <a:pt x="809" y="24314"/>
                      <a:pt x="629" y="24404"/>
                      <a:pt x="449" y="24554"/>
                    </a:cubicBezTo>
                    <a:cubicBezTo>
                      <a:pt x="120" y="24853"/>
                      <a:pt x="0" y="25302"/>
                      <a:pt x="90" y="25751"/>
                    </a:cubicBezTo>
                    <a:cubicBezTo>
                      <a:pt x="0" y="25302"/>
                      <a:pt x="150" y="24883"/>
                      <a:pt x="479" y="24584"/>
                    </a:cubicBezTo>
                    <a:cubicBezTo>
                      <a:pt x="629" y="24434"/>
                      <a:pt x="839" y="24344"/>
                      <a:pt x="1048" y="24314"/>
                    </a:cubicBezTo>
                    <a:cubicBezTo>
                      <a:pt x="1258" y="24284"/>
                      <a:pt x="1467" y="24284"/>
                      <a:pt x="1707" y="24284"/>
                    </a:cubicBezTo>
                    <a:lnTo>
                      <a:pt x="9462" y="24284"/>
                    </a:lnTo>
                    <a:lnTo>
                      <a:pt x="9462" y="24254"/>
                    </a:lnTo>
                    <a:close/>
                    <a:moveTo>
                      <a:pt x="210472" y="0"/>
                    </a:moveTo>
                    <a:lnTo>
                      <a:pt x="210472" y="0"/>
                    </a:lnTo>
                    <a:cubicBezTo>
                      <a:pt x="210113" y="0"/>
                      <a:pt x="209754" y="30"/>
                      <a:pt x="209394" y="60"/>
                    </a:cubicBezTo>
                    <a:cubicBezTo>
                      <a:pt x="208676" y="210"/>
                      <a:pt x="207987" y="509"/>
                      <a:pt x="207418" y="928"/>
                    </a:cubicBezTo>
                    <a:cubicBezTo>
                      <a:pt x="206819" y="1378"/>
                      <a:pt x="206370" y="1976"/>
                      <a:pt x="206071" y="2635"/>
                    </a:cubicBezTo>
                    <a:cubicBezTo>
                      <a:pt x="205921" y="2994"/>
                      <a:pt x="205801" y="3324"/>
                      <a:pt x="205681" y="3683"/>
                    </a:cubicBezTo>
                    <a:lnTo>
                      <a:pt x="205352" y="4701"/>
                    </a:lnTo>
                    <a:lnTo>
                      <a:pt x="203975" y="8833"/>
                    </a:lnTo>
                    <a:lnTo>
                      <a:pt x="198495" y="25392"/>
                    </a:lnTo>
                    <a:lnTo>
                      <a:pt x="187596" y="58539"/>
                    </a:lnTo>
                    <a:lnTo>
                      <a:pt x="186907" y="60605"/>
                    </a:lnTo>
                    <a:cubicBezTo>
                      <a:pt x="186817" y="60935"/>
                      <a:pt x="186637" y="61234"/>
                      <a:pt x="186368" y="61474"/>
                    </a:cubicBezTo>
                    <a:cubicBezTo>
                      <a:pt x="186128" y="61683"/>
                      <a:pt x="185799" y="61803"/>
                      <a:pt x="185440" y="61803"/>
                    </a:cubicBezTo>
                    <a:lnTo>
                      <a:pt x="172384" y="61803"/>
                    </a:lnTo>
                    <a:lnTo>
                      <a:pt x="154927" y="61833"/>
                    </a:lnTo>
                    <a:lnTo>
                      <a:pt x="120073" y="61893"/>
                    </a:lnTo>
                    <a:lnTo>
                      <a:pt x="50305" y="62133"/>
                    </a:lnTo>
                    <a:lnTo>
                      <a:pt x="32878" y="62192"/>
                    </a:lnTo>
                    <a:lnTo>
                      <a:pt x="24164" y="62222"/>
                    </a:lnTo>
                    <a:lnTo>
                      <a:pt x="20871" y="62222"/>
                    </a:lnTo>
                    <a:cubicBezTo>
                      <a:pt x="20837" y="62225"/>
                      <a:pt x="20803" y="62227"/>
                      <a:pt x="20770" y="62227"/>
                    </a:cubicBezTo>
                    <a:cubicBezTo>
                      <a:pt x="20475" y="62227"/>
                      <a:pt x="20184" y="62111"/>
                      <a:pt x="19942" y="61923"/>
                    </a:cubicBezTo>
                    <a:cubicBezTo>
                      <a:pt x="19673" y="61713"/>
                      <a:pt x="19463" y="61414"/>
                      <a:pt x="19403" y="61085"/>
                    </a:cubicBezTo>
                    <a:lnTo>
                      <a:pt x="19134" y="60037"/>
                    </a:lnTo>
                    <a:lnTo>
                      <a:pt x="18535" y="57970"/>
                    </a:lnTo>
                    <a:lnTo>
                      <a:pt x="9492" y="24284"/>
                    </a:lnTo>
                    <a:lnTo>
                      <a:pt x="9492" y="24254"/>
                    </a:lnTo>
                    <a:lnTo>
                      <a:pt x="9462" y="24254"/>
                    </a:lnTo>
                    <a:lnTo>
                      <a:pt x="18355" y="58000"/>
                    </a:lnTo>
                    <a:lnTo>
                      <a:pt x="18924" y="60096"/>
                    </a:lnTo>
                    <a:lnTo>
                      <a:pt x="19194" y="61144"/>
                    </a:lnTo>
                    <a:cubicBezTo>
                      <a:pt x="19369" y="61902"/>
                      <a:pt x="20054" y="62433"/>
                      <a:pt x="20809" y="62433"/>
                    </a:cubicBezTo>
                    <a:cubicBezTo>
                      <a:pt x="20829" y="62433"/>
                      <a:pt x="20850" y="62433"/>
                      <a:pt x="20871" y="62432"/>
                    </a:cubicBezTo>
                    <a:lnTo>
                      <a:pt x="32878" y="62432"/>
                    </a:lnTo>
                    <a:lnTo>
                      <a:pt x="50305" y="62402"/>
                    </a:lnTo>
                    <a:lnTo>
                      <a:pt x="120073" y="62282"/>
                    </a:lnTo>
                    <a:lnTo>
                      <a:pt x="154927" y="62103"/>
                    </a:lnTo>
                    <a:lnTo>
                      <a:pt x="172354" y="62043"/>
                    </a:lnTo>
                    <a:lnTo>
                      <a:pt x="181068" y="62013"/>
                    </a:lnTo>
                    <a:lnTo>
                      <a:pt x="185440" y="62013"/>
                    </a:lnTo>
                    <a:cubicBezTo>
                      <a:pt x="185829" y="62013"/>
                      <a:pt x="186218" y="61893"/>
                      <a:pt x="186518" y="61654"/>
                    </a:cubicBezTo>
                    <a:cubicBezTo>
                      <a:pt x="186817" y="61384"/>
                      <a:pt x="187027" y="61055"/>
                      <a:pt x="187117" y="60665"/>
                    </a:cubicBezTo>
                    <a:lnTo>
                      <a:pt x="187805" y="58599"/>
                    </a:lnTo>
                    <a:lnTo>
                      <a:pt x="198645" y="25452"/>
                    </a:lnTo>
                    <a:lnTo>
                      <a:pt x="204064" y="8863"/>
                    </a:lnTo>
                    <a:lnTo>
                      <a:pt x="205412" y="4701"/>
                    </a:lnTo>
                    <a:lnTo>
                      <a:pt x="205741" y="3653"/>
                    </a:lnTo>
                    <a:cubicBezTo>
                      <a:pt x="205861" y="3324"/>
                      <a:pt x="205951" y="2965"/>
                      <a:pt x="206101" y="2635"/>
                    </a:cubicBezTo>
                    <a:cubicBezTo>
                      <a:pt x="206729" y="1288"/>
                      <a:pt x="207957" y="330"/>
                      <a:pt x="209394" y="90"/>
                    </a:cubicBezTo>
                    <a:cubicBezTo>
                      <a:pt x="209754" y="30"/>
                      <a:pt x="210113" y="0"/>
                      <a:pt x="210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36113" y="3899675"/>
                <a:ext cx="2098986" cy="728004"/>
              </a:xfrm>
              <a:custGeom>
                <a:rect b="b" l="l" r="r" t="t"/>
                <a:pathLst>
                  <a:path extrusionOk="0" h="74859" w="215834">
                    <a:moveTo>
                      <a:pt x="215833" y="0"/>
                    </a:moveTo>
                    <a:lnTo>
                      <a:pt x="215833" y="0"/>
                    </a:lnTo>
                    <a:cubicBezTo>
                      <a:pt x="215831" y="8"/>
                      <a:pt x="211160" y="18720"/>
                      <a:pt x="204185" y="46742"/>
                    </a:cubicBezTo>
                    <a:cubicBezTo>
                      <a:pt x="203317" y="50245"/>
                      <a:pt x="202418" y="53898"/>
                      <a:pt x="201460" y="57701"/>
                    </a:cubicBezTo>
                    <a:lnTo>
                      <a:pt x="200053" y="63450"/>
                    </a:lnTo>
                    <a:cubicBezTo>
                      <a:pt x="199933" y="63929"/>
                      <a:pt x="199813" y="64438"/>
                      <a:pt x="199664" y="64917"/>
                    </a:cubicBezTo>
                    <a:lnTo>
                      <a:pt x="199454" y="65636"/>
                    </a:lnTo>
                    <a:cubicBezTo>
                      <a:pt x="199364" y="65876"/>
                      <a:pt x="199274" y="66085"/>
                      <a:pt x="199185" y="66325"/>
                    </a:cubicBezTo>
                    <a:lnTo>
                      <a:pt x="199065" y="66684"/>
                    </a:lnTo>
                    <a:lnTo>
                      <a:pt x="198885" y="67013"/>
                    </a:lnTo>
                    <a:cubicBezTo>
                      <a:pt x="198765" y="67223"/>
                      <a:pt x="198676" y="67463"/>
                      <a:pt x="198556" y="67672"/>
                    </a:cubicBezTo>
                    <a:cubicBezTo>
                      <a:pt x="198316" y="68121"/>
                      <a:pt x="198047" y="68540"/>
                      <a:pt x="197747" y="68960"/>
                    </a:cubicBezTo>
                    <a:cubicBezTo>
                      <a:pt x="197448" y="69379"/>
                      <a:pt x="197118" y="69768"/>
                      <a:pt x="196789" y="70157"/>
                    </a:cubicBezTo>
                    <a:cubicBezTo>
                      <a:pt x="196430" y="70517"/>
                      <a:pt x="196070" y="70876"/>
                      <a:pt x="195651" y="71205"/>
                    </a:cubicBezTo>
                    <a:cubicBezTo>
                      <a:pt x="195262" y="71535"/>
                      <a:pt x="194873" y="71834"/>
                      <a:pt x="194424" y="72134"/>
                    </a:cubicBezTo>
                    <a:cubicBezTo>
                      <a:pt x="194214" y="72283"/>
                      <a:pt x="194004" y="72403"/>
                      <a:pt x="193765" y="72523"/>
                    </a:cubicBezTo>
                    <a:cubicBezTo>
                      <a:pt x="193555" y="72673"/>
                      <a:pt x="193316" y="72792"/>
                      <a:pt x="193076" y="72912"/>
                    </a:cubicBezTo>
                    <a:cubicBezTo>
                      <a:pt x="192627" y="73152"/>
                      <a:pt x="192148" y="73331"/>
                      <a:pt x="191639" y="73511"/>
                    </a:cubicBezTo>
                    <a:cubicBezTo>
                      <a:pt x="191399" y="73601"/>
                      <a:pt x="191160" y="73661"/>
                      <a:pt x="190890" y="73751"/>
                    </a:cubicBezTo>
                    <a:cubicBezTo>
                      <a:pt x="190770" y="73781"/>
                      <a:pt x="190651" y="73840"/>
                      <a:pt x="190531" y="73870"/>
                    </a:cubicBezTo>
                    <a:lnTo>
                      <a:pt x="190142" y="73930"/>
                    </a:lnTo>
                    <a:cubicBezTo>
                      <a:pt x="189902" y="73990"/>
                      <a:pt x="189633" y="74050"/>
                      <a:pt x="189363" y="74080"/>
                    </a:cubicBezTo>
                    <a:lnTo>
                      <a:pt x="188585" y="74170"/>
                    </a:lnTo>
                    <a:cubicBezTo>
                      <a:pt x="188345" y="74200"/>
                      <a:pt x="188076" y="74200"/>
                      <a:pt x="187806" y="74200"/>
                    </a:cubicBezTo>
                    <a:lnTo>
                      <a:pt x="186998" y="74200"/>
                    </a:lnTo>
                    <a:lnTo>
                      <a:pt x="173703" y="74110"/>
                    </a:lnTo>
                    <a:lnTo>
                      <a:pt x="117110" y="73631"/>
                    </a:lnTo>
                    <a:lnTo>
                      <a:pt x="60517" y="73242"/>
                    </a:lnTo>
                    <a:lnTo>
                      <a:pt x="34466" y="73122"/>
                    </a:lnTo>
                    <a:lnTo>
                      <a:pt x="22399" y="73062"/>
                    </a:lnTo>
                    <a:lnTo>
                      <a:pt x="16679" y="73032"/>
                    </a:lnTo>
                    <a:lnTo>
                      <a:pt x="14583" y="73032"/>
                    </a:lnTo>
                    <a:cubicBezTo>
                      <a:pt x="14344" y="73032"/>
                      <a:pt x="14134" y="73002"/>
                      <a:pt x="13895" y="72972"/>
                    </a:cubicBezTo>
                    <a:cubicBezTo>
                      <a:pt x="13026" y="72852"/>
                      <a:pt x="12188" y="72523"/>
                      <a:pt x="11469" y="72014"/>
                    </a:cubicBezTo>
                    <a:cubicBezTo>
                      <a:pt x="10781" y="71535"/>
                      <a:pt x="10212" y="70846"/>
                      <a:pt x="9822" y="70098"/>
                    </a:cubicBezTo>
                    <a:cubicBezTo>
                      <a:pt x="9613" y="69708"/>
                      <a:pt x="9463" y="69319"/>
                      <a:pt x="9373" y="68900"/>
                    </a:cubicBezTo>
                    <a:cubicBezTo>
                      <a:pt x="9283" y="68481"/>
                      <a:pt x="9194" y="68061"/>
                      <a:pt x="9104" y="67642"/>
                    </a:cubicBezTo>
                    <a:cubicBezTo>
                      <a:pt x="8714" y="65935"/>
                      <a:pt x="8355" y="64289"/>
                      <a:pt x="8026" y="62672"/>
                    </a:cubicBezTo>
                    <a:cubicBezTo>
                      <a:pt x="7337" y="59468"/>
                      <a:pt x="6648" y="56413"/>
                      <a:pt x="6050" y="53539"/>
                    </a:cubicBezTo>
                    <a:lnTo>
                      <a:pt x="2816" y="38687"/>
                    </a:lnTo>
                    <a:cubicBezTo>
                      <a:pt x="1019" y="30453"/>
                      <a:pt x="1" y="25752"/>
                      <a:pt x="1" y="25751"/>
                    </a:cubicBezTo>
                    <a:lnTo>
                      <a:pt x="1" y="25751"/>
                    </a:lnTo>
                    <a:cubicBezTo>
                      <a:pt x="1" y="25752"/>
                      <a:pt x="989" y="30453"/>
                      <a:pt x="2696" y="38717"/>
                    </a:cubicBezTo>
                    <a:cubicBezTo>
                      <a:pt x="3534" y="42849"/>
                      <a:pt x="4582" y="47850"/>
                      <a:pt x="5780" y="53599"/>
                    </a:cubicBezTo>
                    <a:cubicBezTo>
                      <a:pt x="6379" y="56473"/>
                      <a:pt x="7008" y="59557"/>
                      <a:pt x="7666" y="62761"/>
                    </a:cubicBezTo>
                    <a:cubicBezTo>
                      <a:pt x="7996" y="64378"/>
                      <a:pt x="8355" y="66025"/>
                      <a:pt x="8714" y="67732"/>
                    </a:cubicBezTo>
                    <a:cubicBezTo>
                      <a:pt x="8804" y="68151"/>
                      <a:pt x="8864" y="68570"/>
                      <a:pt x="8984" y="69020"/>
                    </a:cubicBezTo>
                    <a:cubicBezTo>
                      <a:pt x="9074" y="69439"/>
                      <a:pt x="9224" y="69888"/>
                      <a:pt x="9433" y="70307"/>
                    </a:cubicBezTo>
                    <a:cubicBezTo>
                      <a:pt x="9852" y="71116"/>
                      <a:pt x="10481" y="71834"/>
                      <a:pt x="11230" y="72403"/>
                    </a:cubicBezTo>
                    <a:cubicBezTo>
                      <a:pt x="12008" y="72942"/>
                      <a:pt x="12907" y="73301"/>
                      <a:pt x="13865" y="73451"/>
                    </a:cubicBezTo>
                    <a:cubicBezTo>
                      <a:pt x="14074" y="73481"/>
                      <a:pt x="14314" y="73481"/>
                      <a:pt x="14553" y="73511"/>
                    </a:cubicBezTo>
                    <a:lnTo>
                      <a:pt x="16649" y="73511"/>
                    </a:lnTo>
                    <a:lnTo>
                      <a:pt x="22399" y="73571"/>
                    </a:lnTo>
                    <a:lnTo>
                      <a:pt x="34466" y="73691"/>
                    </a:lnTo>
                    <a:lnTo>
                      <a:pt x="60517" y="73930"/>
                    </a:lnTo>
                    <a:lnTo>
                      <a:pt x="117110" y="74409"/>
                    </a:lnTo>
                    <a:lnTo>
                      <a:pt x="173703" y="74769"/>
                    </a:lnTo>
                    <a:lnTo>
                      <a:pt x="186998" y="74859"/>
                    </a:lnTo>
                    <a:lnTo>
                      <a:pt x="187836" y="74859"/>
                    </a:lnTo>
                    <a:cubicBezTo>
                      <a:pt x="188105" y="74829"/>
                      <a:pt x="188375" y="74829"/>
                      <a:pt x="188644" y="74799"/>
                    </a:cubicBezTo>
                    <a:lnTo>
                      <a:pt x="189483" y="74709"/>
                    </a:lnTo>
                    <a:cubicBezTo>
                      <a:pt x="189752" y="74679"/>
                      <a:pt x="190022" y="74589"/>
                      <a:pt x="190291" y="74529"/>
                    </a:cubicBezTo>
                    <a:lnTo>
                      <a:pt x="190681" y="74469"/>
                    </a:lnTo>
                    <a:cubicBezTo>
                      <a:pt x="190830" y="74409"/>
                      <a:pt x="190950" y="74379"/>
                      <a:pt x="191100" y="74349"/>
                    </a:cubicBezTo>
                    <a:cubicBezTo>
                      <a:pt x="191339" y="74260"/>
                      <a:pt x="191609" y="74200"/>
                      <a:pt x="191878" y="74110"/>
                    </a:cubicBezTo>
                    <a:cubicBezTo>
                      <a:pt x="192387" y="73900"/>
                      <a:pt x="192866" y="73691"/>
                      <a:pt x="193376" y="73451"/>
                    </a:cubicBezTo>
                    <a:cubicBezTo>
                      <a:pt x="193615" y="73331"/>
                      <a:pt x="193855" y="73212"/>
                      <a:pt x="194064" y="73062"/>
                    </a:cubicBezTo>
                    <a:cubicBezTo>
                      <a:pt x="194304" y="72942"/>
                      <a:pt x="194543" y="72792"/>
                      <a:pt x="194753" y="72643"/>
                    </a:cubicBezTo>
                    <a:cubicBezTo>
                      <a:pt x="195202" y="72343"/>
                      <a:pt x="195651" y="72014"/>
                      <a:pt x="196040" y="71685"/>
                    </a:cubicBezTo>
                    <a:cubicBezTo>
                      <a:pt x="196460" y="71325"/>
                      <a:pt x="196849" y="70936"/>
                      <a:pt x="197208" y="70547"/>
                    </a:cubicBezTo>
                    <a:cubicBezTo>
                      <a:pt x="197897" y="69768"/>
                      <a:pt x="198526" y="68900"/>
                      <a:pt x="199035" y="67972"/>
                    </a:cubicBezTo>
                    <a:cubicBezTo>
                      <a:pt x="199155" y="67732"/>
                      <a:pt x="199274" y="67492"/>
                      <a:pt x="199394" y="67283"/>
                    </a:cubicBezTo>
                    <a:lnTo>
                      <a:pt x="199544" y="66924"/>
                    </a:lnTo>
                    <a:lnTo>
                      <a:pt x="199694" y="66534"/>
                    </a:lnTo>
                    <a:cubicBezTo>
                      <a:pt x="199783" y="66295"/>
                      <a:pt x="199873" y="66055"/>
                      <a:pt x="199963" y="65786"/>
                    </a:cubicBezTo>
                    <a:lnTo>
                      <a:pt x="200173" y="65037"/>
                    </a:lnTo>
                    <a:cubicBezTo>
                      <a:pt x="200322" y="64558"/>
                      <a:pt x="200442" y="64079"/>
                      <a:pt x="200562" y="63570"/>
                    </a:cubicBezTo>
                    <a:cubicBezTo>
                      <a:pt x="201041" y="61624"/>
                      <a:pt x="201490" y="59707"/>
                      <a:pt x="201969" y="57791"/>
                    </a:cubicBezTo>
                    <a:cubicBezTo>
                      <a:pt x="202868" y="54018"/>
                      <a:pt x="203766" y="50365"/>
                      <a:pt x="204604" y="46832"/>
                    </a:cubicBezTo>
                    <a:lnTo>
                      <a:pt x="215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407049" y="4358890"/>
                <a:ext cx="1651986" cy="130762"/>
              </a:xfrm>
              <a:custGeom>
                <a:rect b="b" l="l" r="r" t="t"/>
                <a:pathLst>
                  <a:path extrusionOk="0" h="13446" w="169870">
                    <a:moveTo>
                      <a:pt x="1228" y="1"/>
                    </a:moveTo>
                    <a:cubicBezTo>
                      <a:pt x="540" y="1"/>
                      <a:pt x="1" y="630"/>
                      <a:pt x="150" y="1318"/>
                    </a:cubicBezTo>
                    <a:lnTo>
                      <a:pt x="2606" y="12607"/>
                    </a:lnTo>
                    <a:cubicBezTo>
                      <a:pt x="2726" y="13086"/>
                      <a:pt x="3145" y="13445"/>
                      <a:pt x="3654" y="13445"/>
                    </a:cubicBezTo>
                    <a:lnTo>
                      <a:pt x="166306" y="13445"/>
                    </a:lnTo>
                    <a:cubicBezTo>
                      <a:pt x="166786" y="13445"/>
                      <a:pt x="167235" y="13116"/>
                      <a:pt x="167354" y="12637"/>
                    </a:cubicBezTo>
                    <a:lnTo>
                      <a:pt x="169690" y="4103"/>
                    </a:lnTo>
                    <a:cubicBezTo>
                      <a:pt x="169870" y="3414"/>
                      <a:pt x="169361" y="2756"/>
                      <a:pt x="168642" y="2726"/>
                    </a:cubicBezTo>
                    <a:lnTo>
                      <a:pt x="12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407088" y="4359172"/>
                <a:ext cx="1651947" cy="43121"/>
              </a:xfrm>
              <a:custGeom>
                <a:rect b="b" l="l" r="r" t="t"/>
                <a:pathLst>
                  <a:path extrusionOk="0" h="4434" w="169866">
                    <a:moveTo>
                      <a:pt x="1179" y="1"/>
                    </a:moveTo>
                    <a:cubicBezTo>
                      <a:pt x="512" y="1"/>
                      <a:pt x="0" y="645"/>
                      <a:pt x="146" y="1289"/>
                    </a:cubicBezTo>
                    <a:lnTo>
                      <a:pt x="206" y="1559"/>
                    </a:lnTo>
                    <a:lnTo>
                      <a:pt x="169566" y="4433"/>
                    </a:lnTo>
                    <a:lnTo>
                      <a:pt x="169686" y="4074"/>
                    </a:lnTo>
                    <a:cubicBezTo>
                      <a:pt x="169866" y="3385"/>
                      <a:pt x="169357" y="2727"/>
                      <a:pt x="168638" y="2727"/>
                    </a:cubicBezTo>
                    <a:lnTo>
                      <a:pt x="1224" y="2"/>
                    </a:lnTo>
                    <a:cubicBezTo>
                      <a:pt x="1209" y="1"/>
                      <a:pt x="1194" y="1"/>
                      <a:pt x="1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431225" y="4475376"/>
                <a:ext cx="1605102" cy="14276"/>
              </a:xfrm>
              <a:custGeom>
                <a:rect b="b" l="l" r="r" t="t"/>
                <a:pathLst>
                  <a:path extrusionOk="0" h="1468" w="165049">
                    <a:moveTo>
                      <a:pt x="0" y="0"/>
                    </a:moveTo>
                    <a:lnTo>
                      <a:pt x="120" y="629"/>
                    </a:lnTo>
                    <a:cubicBezTo>
                      <a:pt x="240" y="1108"/>
                      <a:pt x="659" y="1467"/>
                      <a:pt x="1168" y="1467"/>
                    </a:cubicBezTo>
                    <a:lnTo>
                      <a:pt x="163820" y="1467"/>
                    </a:lnTo>
                    <a:cubicBezTo>
                      <a:pt x="164300" y="1467"/>
                      <a:pt x="164749" y="1138"/>
                      <a:pt x="164868" y="659"/>
                    </a:cubicBezTo>
                    <a:lnTo>
                      <a:pt x="1650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512441" y="4125353"/>
                <a:ext cx="383233" cy="256263"/>
              </a:xfrm>
              <a:custGeom>
                <a:rect b="b" l="l" r="r" t="t"/>
                <a:pathLst>
                  <a:path extrusionOk="0" h="26351" w="39407">
                    <a:moveTo>
                      <a:pt x="3834" y="0"/>
                    </a:moveTo>
                    <a:cubicBezTo>
                      <a:pt x="1708" y="0"/>
                      <a:pt x="1" y="1707"/>
                      <a:pt x="1" y="3833"/>
                    </a:cubicBezTo>
                    <a:lnTo>
                      <a:pt x="1" y="22518"/>
                    </a:lnTo>
                    <a:cubicBezTo>
                      <a:pt x="1" y="24644"/>
                      <a:pt x="1708" y="26350"/>
                      <a:pt x="3834" y="26350"/>
                    </a:cubicBezTo>
                    <a:lnTo>
                      <a:pt x="35574" y="26350"/>
                    </a:lnTo>
                    <a:cubicBezTo>
                      <a:pt x="37700" y="26350"/>
                      <a:pt x="39406" y="24644"/>
                      <a:pt x="39406" y="22518"/>
                    </a:cubicBezTo>
                    <a:lnTo>
                      <a:pt x="39406" y="3833"/>
                    </a:lnTo>
                    <a:cubicBezTo>
                      <a:pt x="39406" y="1707"/>
                      <a:pt x="37700" y="0"/>
                      <a:pt x="355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1724437" y="4033481"/>
                <a:ext cx="426908" cy="344391"/>
              </a:xfrm>
              <a:custGeom>
                <a:rect b="b" l="l" r="r" t="t"/>
                <a:pathLst>
                  <a:path extrusionOk="0" h="35413" w="43898">
                    <a:moveTo>
                      <a:pt x="13007" y="0"/>
                    </a:moveTo>
                    <a:cubicBezTo>
                      <a:pt x="9134" y="0"/>
                      <a:pt x="5602" y="2589"/>
                      <a:pt x="4552" y="6513"/>
                    </a:cubicBezTo>
                    <a:lnTo>
                      <a:pt x="1288" y="18670"/>
                    </a:lnTo>
                    <a:cubicBezTo>
                      <a:pt x="1" y="23371"/>
                      <a:pt x="2785" y="28192"/>
                      <a:pt x="7487" y="29449"/>
                    </a:cubicBezTo>
                    <a:lnTo>
                      <a:pt x="28567" y="35109"/>
                    </a:lnTo>
                    <a:cubicBezTo>
                      <a:pt x="29340" y="35314"/>
                      <a:pt x="30115" y="35413"/>
                      <a:pt x="30876" y="35413"/>
                    </a:cubicBezTo>
                    <a:cubicBezTo>
                      <a:pt x="34770" y="35413"/>
                      <a:pt x="38294" y="32838"/>
                      <a:pt x="39346" y="28880"/>
                    </a:cubicBezTo>
                    <a:lnTo>
                      <a:pt x="42610" y="16753"/>
                    </a:lnTo>
                    <a:cubicBezTo>
                      <a:pt x="43898" y="12052"/>
                      <a:pt x="41113" y="7231"/>
                      <a:pt x="36412" y="5974"/>
                    </a:cubicBezTo>
                    <a:lnTo>
                      <a:pt x="15332" y="315"/>
                    </a:lnTo>
                    <a:cubicBezTo>
                      <a:pt x="14555" y="102"/>
                      <a:pt x="13774" y="0"/>
                      <a:pt x="130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8"/>
              <p:cNvSpPr/>
              <p:nvPr/>
            </p:nvSpPr>
            <p:spPr>
              <a:xfrm>
                <a:off x="421316" y="4164662"/>
                <a:ext cx="291215" cy="194821"/>
              </a:xfrm>
              <a:custGeom>
                <a:rect b="b" l="l" r="r" t="t"/>
                <a:pathLst>
                  <a:path extrusionOk="0" h="20033" w="29945">
                    <a:moveTo>
                      <a:pt x="1588" y="1"/>
                    </a:moveTo>
                    <a:cubicBezTo>
                      <a:pt x="720" y="1"/>
                      <a:pt x="1" y="719"/>
                      <a:pt x="1" y="1618"/>
                    </a:cubicBezTo>
                    <a:lnTo>
                      <a:pt x="1" y="18416"/>
                    </a:lnTo>
                    <a:cubicBezTo>
                      <a:pt x="1" y="19314"/>
                      <a:pt x="720" y="20033"/>
                      <a:pt x="1588" y="20033"/>
                    </a:cubicBezTo>
                    <a:lnTo>
                      <a:pt x="28327" y="20033"/>
                    </a:lnTo>
                    <a:cubicBezTo>
                      <a:pt x="29226" y="20033"/>
                      <a:pt x="29944" y="19314"/>
                      <a:pt x="29944" y="18416"/>
                    </a:cubicBezTo>
                    <a:lnTo>
                      <a:pt x="29944" y="1618"/>
                    </a:lnTo>
                    <a:cubicBezTo>
                      <a:pt x="29944" y="719"/>
                      <a:pt x="29226" y="1"/>
                      <a:pt x="283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1527009" y="4133795"/>
                <a:ext cx="110077" cy="86202"/>
              </a:xfrm>
              <a:custGeom>
                <a:rect b="b" l="l" r="r" t="t"/>
                <a:pathLst>
                  <a:path extrusionOk="0" h="8864" w="11319">
                    <a:moveTo>
                      <a:pt x="1434" y="1130"/>
                    </a:moveTo>
                    <a:cubicBezTo>
                      <a:pt x="1436" y="1130"/>
                      <a:pt x="1437" y="1133"/>
                      <a:pt x="1437" y="1138"/>
                    </a:cubicBezTo>
                    <a:cubicBezTo>
                      <a:pt x="1437" y="1138"/>
                      <a:pt x="1437" y="1157"/>
                      <a:pt x="1394" y="1179"/>
                    </a:cubicBezTo>
                    <a:lnTo>
                      <a:pt x="1394" y="1179"/>
                    </a:lnTo>
                    <a:cubicBezTo>
                      <a:pt x="1412" y="1156"/>
                      <a:pt x="1428" y="1130"/>
                      <a:pt x="1434" y="1130"/>
                    </a:cubicBezTo>
                    <a:close/>
                    <a:moveTo>
                      <a:pt x="3773" y="1"/>
                    </a:moveTo>
                    <a:cubicBezTo>
                      <a:pt x="3204" y="1"/>
                      <a:pt x="2605" y="31"/>
                      <a:pt x="2036" y="60"/>
                    </a:cubicBezTo>
                    <a:lnTo>
                      <a:pt x="1557" y="90"/>
                    </a:lnTo>
                    <a:lnTo>
                      <a:pt x="1048" y="90"/>
                    </a:lnTo>
                    <a:cubicBezTo>
                      <a:pt x="868" y="150"/>
                      <a:pt x="719" y="270"/>
                      <a:pt x="599" y="420"/>
                    </a:cubicBezTo>
                    <a:cubicBezTo>
                      <a:pt x="539" y="510"/>
                      <a:pt x="479" y="599"/>
                      <a:pt x="419" y="689"/>
                    </a:cubicBezTo>
                    <a:cubicBezTo>
                      <a:pt x="389" y="779"/>
                      <a:pt x="329" y="869"/>
                      <a:pt x="329" y="959"/>
                    </a:cubicBezTo>
                    <a:cubicBezTo>
                      <a:pt x="300" y="1049"/>
                      <a:pt x="270" y="1109"/>
                      <a:pt x="240" y="1198"/>
                    </a:cubicBezTo>
                    <a:cubicBezTo>
                      <a:pt x="120" y="1767"/>
                      <a:pt x="30" y="2366"/>
                      <a:pt x="30" y="2965"/>
                    </a:cubicBezTo>
                    <a:cubicBezTo>
                      <a:pt x="0" y="3504"/>
                      <a:pt x="0" y="4043"/>
                      <a:pt x="30" y="4552"/>
                    </a:cubicBezTo>
                    <a:cubicBezTo>
                      <a:pt x="30" y="5061"/>
                      <a:pt x="60" y="5540"/>
                      <a:pt x="90" y="5959"/>
                    </a:cubicBezTo>
                    <a:cubicBezTo>
                      <a:pt x="180" y="6828"/>
                      <a:pt x="270" y="7546"/>
                      <a:pt x="329" y="8055"/>
                    </a:cubicBezTo>
                    <a:cubicBezTo>
                      <a:pt x="419" y="8564"/>
                      <a:pt x="479" y="8864"/>
                      <a:pt x="479" y="8864"/>
                    </a:cubicBezTo>
                    <a:cubicBezTo>
                      <a:pt x="479" y="8864"/>
                      <a:pt x="509" y="8594"/>
                      <a:pt x="539" y="8085"/>
                    </a:cubicBezTo>
                    <a:cubicBezTo>
                      <a:pt x="599" y="7576"/>
                      <a:pt x="659" y="6858"/>
                      <a:pt x="719" y="5989"/>
                    </a:cubicBezTo>
                    <a:cubicBezTo>
                      <a:pt x="809" y="5121"/>
                      <a:pt x="868" y="4103"/>
                      <a:pt x="988" y="3055"/>
                    </a:cubicBezTo>
                    <a:cubicBezTo>
                      <a:pt x="1048" y="2546"/>
                      <a:pt x="1138" y="2007"/>
                      <a:pt x="1288" y="1498"/>
                    </a:cubicBezTo>
                    <a:cubicBezTo>
                      <a:pt x="1288" y="1438"/>
                      <a:pt x="1318" y="1408"/>
                      <a:pt x="1318" y="1348"/>
                    </a:cubicBezTo>
                    <a:cubicBezTo>
                      <a:pt x="1348" y="1288"/>
                      <a:pt x="1378" y="1258"/>
                      <a:pt x="1378" y="1198"/>
                    </a:cubicBezTo>
                    <a:lnTo>
                      <a:pt x="1467" y="1198"/>
                    </a:lnTo>
                    <a:cubicBezTo>
                      <a:pt x="1497" y="1183"/>
                      <a:pt x="1535" y="1176"/>
                      <a:pt x="1572" y="1176"/>
                    </a:cubicBezTo>
                    <a:cubicBezTo>
                      <a:pt x="1610" y="1176"/>
                      <a:pt x="1647" y="1183"/>
                      <a:pt x="1677" y="1198"/>
                    </a:cubicBezTo>
                    <a:lnTo>
                      <a:pt x="2066" y="1168"/>
                    </a:lnTo>
                    <a:lnTo>
                      <a:pt x="3803" y="1109"/>
                    </a:lnTo>
                    <a:cubicBezTo>
                      <a:pt x="4372" y="1079"/>
                      <a:pt x="4911" y="1049"/>
                      <a:pt x="5450" y="1019"/>
                    </a:cubicBezTo>
                    <a:cubicBezTo>
                      <a:pt x="6558" y="959"/>
                      <a:pt x="7546" y="899"/>
                      <a:pt x="8414" y="809"/>
                    </a:cubicBezTo>
                    <a:cubicBezTo>
                      <a:pt x="9283" y="749"/>
                      <a:pt x="10031" y="659"/>
                      <a:pt x="10540" y="599"/>
                    </a:cubicBezTo>
                    <a:cubicBezTo>
                      <a:pt x="11019" y="540"/>
                      <a:pt x="11319" y="480"/>
                      <a:pt x="11319" y="480"/>
                    </a:cubicBezTo>
                    <a:cubicBezTo>
                      <a:pt x="11319" y="480"/>
                      <a:pt x="11019" y="450"/>
                      <a:pt x="10510" y="360"/>
                    </a:cubicBezTo>
                    <a:cubicBezTo>
                      <a:pt x="10031" y="300"/>
                      <a:pt x="9283" y="240"/>
                      <a:pt x="8414" y="180"/>
                    </a:cubicBezTo>
                    <a:cubicBezTo>
                      <a:pt x="7995" y="150"/>
                      <a:pt x="7516" y="120"/>
                      <a:pt x="7007" y="90"/>
                    </a:cubicBezTo>
                    <a:cubicBezTo>
                      <a:pt x="6528" y="60"/>
                      <a:pt x="5989" y="60"/>
                      <a:pt x="5450" y="31"/>
                    </a:cubicBezTo>
                    <a:cubicBezTo>
                      <a:pt x="4881" y="1"/>
                      <a:pt x="4342" y="1"/>
                      <a:pt x="3773" y="1"/>
                    </a:cubicBezTo>
                    <a:close/>
                  </a:path>
                </a:pathLst>
              </a:custGeom>
              <a:solidFill>
                <a:srgbClr val="901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8"/>
              <p:cNvSpPr/>
              <p:nvPr/>
            </p:nvSpPr>
            <p:spPr>
              <a:xfrm>
                <a:off x="439667" y="4175145"/>
                <a:ext cx="117653" cy="38453"/>
              </a:xfrm>
              <a:custGeom>
                <a:rect b="b" l="l" r="r" t="t"/>
                <a:pathLst>
                  <a:path extrusionOk="0" h="3954" w="12098">
                    <a:moveTo>
                      <a:pt x="3384" y="1"/>
                    </a:moveTo>
                    <a:cubicBezTo>
                      <a:pt x="2935" y="1"/>
                      <a:pt x="2486" y="31"/>
                      <a:pt x="2066" y="31"/>
                    </a:cubicBezTo>
                    <a:cubicBezTo>
                      <a:pt x="1587" y="60"/>
                      <a:pt x="1108" y="240"/>
                      <a:pt x="719" y="540"/>
                    </a:cubicBezTo>
                    <a:cubicBezTo>
                      <a:pt x="420" y="809"/>
                      <a:pt x="180" y="1198"/>
                      <a:pt x="90" y="1588"/>
                    </a:cubicBezTo>
                    <a:cubicBezTo>
                      <a:pt x="0" y="1917"/>
                      <a:pt x="0" y="2246"/>
                      <a:pt x="30" y="2576"/>
                    </a:cubicBezTo>
                    <a:lnTo>
                      <a:pt x="30" y="3324"/>
                    </a:lnTo>
                    <a:cubicBezTo>
                      <a:pt x="30" y="3714"/>
                      <a:pt x="30" y="3953"/>
                      <a:pt x="30" y="3953"/>
                    </a:cubicBezTo>
                    <a:cubicBezTo>
                      <a:pt x="30" y="3953"/>
                      <a:pt x="90" y="3743"/>
                      <a:pt x="180" y="3324"/>
                    </a:cubicBezTo>
                    <a:lnTo>
                      <a:pt x="300" y="2606"/>
                    </a:lnTo>
                    <a:cubicBezTo>
                      <a:pt x="330" y="2306"/>
                      <a:pt x="390" y="2007"/>
                      <a:pt x="479" y="1737"/>
                    </a:cubicBezTo>
                    <a:cubicBezTo>
                      <a:pt x="599" y="1438"/>
                      <a:pt x="809" y="1168"/>
                      <a:pt x="1078" y="989"/>
                    </a:cubicBezTo>
                    <a:cubicBezTo>
                      <a:pt x="1378" y="779"/>
                      <a:pt x="1707" y="689"/>
                      <a:pt x="2066" y="689"/>
                    </a:cubicBezTo>
                    <a:cubicBezTo>
                      <a:pt x="2486" y="719"/>
                      <a:pt x="2935" y="719"/>
                      <a:pt x="3384" y="719"/>
                    </a:cubicBezTo>
                    <a:lnTo>
                      <a:pt x="6109" y="719"/>
                    </a:lnTo>
                    <a:cubicBezTo>
                      <a:pt x="6588" y="719"/>
                      <a:pt x="7007" y="689"/>
                      <a:pt x="7456" y="689"/>
                    </a:cubicBezTo>
                    <a:cubicBezTo>
                      <a:pt x="8295" y="689"/>
                      <a:pt x="9103" y="629"/>
                      <a:pt x="9792" y="599"/>
                    </a:cubicBezTo>
                    <a:cubicBezTo>
                      <a:pt x="11169" y="510"/>
                      <a:pt x="12098" y="360"/>
                      <a:pt x="12098" y="360"/>
                    </a:cubicBezTo>
                    <a:cubicBezTo>
                      <a:pt x="12098" y="360"/>
                      <a:pt x="11169" y="240"/>
                      <a:pt x="9792" y="150"/>
                    </a:cubicBezTo>
                    <a:cubicBezTo>
                      <a:pt x="9103" y="120"/>
                      <a:pt x="8325" y="60"/>
                      <a:pt x="7456" y="31"/>
                    </a:cubicBezTo>
                    <a:cubicBezTo>
                      <a:pt x="7007" y="31"/>
                      <a:pt x="6588" y="1"/>
                      <a:pt x="6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8"/>
              <p:cNvSpPr/>
              <p:nvPr/>
            </p:nvSpPr>
            <p:spPr>
              <a:xfrm>
                <a:off x="1792580" y="4056928"/>
                <a:ext cx="177929" cy="77751"/>
              </a:xfrm>
              <a:custGeom>
                <a:rect b="b" l="l" r="r" t="t"/>
                <a:pathLst>
                  <a:path extrusionOk="0" h="7995" w="18296">
                    <a:moveTo>
                      <a:pt x="8167" y="1"/>
                    </a:moveTo>
                    <a:cubicBezTo>
                      <a:pt x="7930" y="1"/>
                      <a:pt x="7693" y="11"/>
                      <a:pt x="7456" y="30"/>
                    </a:cubicBezTo>
                    <a:cubicBezTo>
                      <a:pt x="5959" y="149"/>
                      <a:pt x="4522" y="718"/>
                      <a:pt x="3354" y="1646"/>
                    </a:cubicBezTo>
                    <a:cubicBezTo>
                      <a:pt x="2815" y="2036"/>
                      <a:pt x="2336" y="2545"/>
                      <a:pt x="1917" y="3084"/>
                    </a:cubicBezTo>
                    <a:cubicBezTo>
                      <a:pt x="1737" y="3323"/>
                      <a:pt x="1558" y="3593"/>
                      <a:pt x="1408" y="3832"/>
                    </a:cubicBezTo>
                    <a:cubicBezTo>
                      <a:pt x="1288" y="4132"/>
                      <a:pt x="1138" y="4371"/>
                      <a:pt x="1049" y="4641"/>
                    </a:cubicBezTo>
                    <a:cubicBezTo>
                      <a:pt x="929" y="4880"/>
                      <a:pt x="839" y="5090"/>
                      <a:pt x="779" y="5359"/>
                    </a:cubicBezTo>
                    <a:lnTo>
                      <a:pt x="569" y="5988"/>
                    </a:lnTo>
                    <a:cubicBezTo>
                      <a:pt x="420" y="6407"/>
                      <a:pt x="330" y="6767"/>
                      <a:pt x="240" y="7066"/>
                    </a:cubicBezTo>
                    <a:cubicBezTo>
                      <a:pt x="90" y="7635"/>
                      <a:pt x="0" y="7994"/>
                      <a:pt x="0" y="7994"/>
                    </a:cubicBezTo>
                    <a:cubicBezTo>
                      <a:pt x="0" y="7994"/>
                      <a:pt x="210" y="7695"/>
                      <a:pt x="480" y="7126"/>
                    </a:cubicBezTo>
                    <a:cubicBezTo>
                      <a:pt x="629" y="6857"/>
                      <a:pt x="839" y="6557"/>
                      <a:pt x="1049" y="6168"/>
                    </a:cubicBezTo>
                    <a:lnTo>
                      <a:pt x="1378" y="5599"/>
                    </a:lnTo>
                    <a:lnTo>
                      <a:pt x="1767" y="4970"/>
                    </a:lnTo>
                    <a:cubicBezTo>
                      <a:pt x="1887" y="4731"/>
                      <a:pt x="2037" y="4551"/>
                      <a:pt x="2216" y="4371"/>
                    </a:cubicBezTo>
                    <a:cubicBezTo>
                      <a:pt x="2366" y="4162"/>
                      <a:pt x="2546" y="3952"/>
                      <a:pt x="2755" y="3742"/>
                    </a:cubicBezTo>
                    <a:cubicBezTo>
                      <a:pt x="3145" y="3353"/>
                      <a:pt x="3594" y="2964"/>
                      <a:pt x="4073" y="2665"/>
                    </a:cubicBezTo>
                    <a:cubicBezTo>
                      <a:pt x="4612" y="2335"/>
                      <a:pt x="5151" y="2066"/>
                      <a:pt x="5720" y="1856"/>
                    </a:cubicBezTo>
                    <a:cubicBezTo>
                      <a:pt x="6319" y="1676"/>
                      <a:pt x="6917" y="1557"/>
                      <a:pt x="7546" y="1497"/>
                    </a:cubicBezTo>
                    <a:cubicBezTo>
                      <a:pt x="7769" y="1476"/>
                      <a:pt x="7992" y="1466"/>
                      <a:pt x="8215" y="1466"/>
                    </a:cubicBezTo>
                    <a:cubicBezTo>
                      <a:pt x="8621" y="1466"/>
                      <a:pt x="9027" y="1499"/>
                      <a:pt x="9433" y="1557"/>
                    </a:cubicBezTo>
                    <a:lnTo>
                      <a:pt x="9882" y="1646"/>
                    </a:lnTo>
                    <a:cubicBezTo>
                      <a:pt x="10032" y="1676"/>
                      <a:pt x="10211" y="1706"/>
                      <a:pt x="10361" y="1736"/>
                    </a:cubicBezTo>
                    <a:lnTo>
                      <a:pt x="11319" y="1976"/>
                    </a:lnTo>
                    <a:cubicBezTo>
                      <a:pt x="12607" y="2245"/>
                      <a:pt x="13804" y="2455"/>
                      <a:pt x="14822" y="2635"/>
                    </a:cubicBezTo>
                    <a:cubicBezTo>
                      <a:pt x="15871" y="2844"/>
                      <a:pt x="16739" y="2934"/>
                      <a:pt x="17338" y="3024"/>
                    </a:cubicBezTo>
                    <a:cubicBezTo>
                      <a:pt x="17937" y="3084"/>
                      <a:pt x="18296" y="3114"/>
                      <a:pt x="18296" y="3114"/>
                    </a:cubicBezTo>
                    <a:cubicBezTo>
                      <a:pt x="18296" y="3114"/>
                      <a:pt x="17967" y="2994"/>
                      <a:pt x="17398" y="2754"/>
                    </a:cubicBezTo>
                    <a:cubicBezTo>
                      <a:pt x="16859" y="2515"/>
                      <a:pt x="16020" y="2185"/>
                      <a:pt x="15062" y="1826"/>
                    </a:cubicBezTo>
                    <a:cubicBezTo>
                      <a:pt x="14074" y="1497"/>
                      <a:pt x="12936" y="1078"/>
                      <a:pt x="11678" y="718"/>
                    </a:cubicBezTo>
                    <a:lnTo>
                      <a:pt x="10720" y="419"/>
                    </a:lnTo>
                    <a:cubicBezTo>
                      <a:pt x="10571" y="389"/>
                      <a:pt x="10421" y="329"/>
                      <a:pt x="10241" y="299"/>
                    </a:cubicBezTo>
                    <a:lnTo>
                      <a:pt x="9702" y="149"/>
                    </a:lnTo>
                    <a:cubicBezTo>
                      <a:pt x="9191" y="47"/>
                      <a:pt x="8679" y="1"/>
                      <a:pt x="8167" y="1"/>
                    </a:cubicBezTo>
                    <a:close/>
                  </a:path>
                </a:pathLst>
              </a:custGeom>
              <a:solidFill>
                <a:srgbClr val="B92F2F">
                  <a:alpha val="37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7" name="Google Shape;657;p38"/>
          <p:cNvSpPr txBox="1"/>
          <p:nvPr>
            <p:ph type="title"/>
          </p:nvPr>
        </p:nvSpPr>
        <p:spPr>
          <a:xfrm>
            <a:off x="542125" y="2583500"/>
            <a:ext cx="42468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lógico y físico</a:t>
            </a:r>
            <a:endParaRPr/>
          </a:p>
        </p:txBody>
      </p:sp>
      <p:sp>
        <p:nvSpPr>
          <p:cNvPr id="658" name="Google Shape;658;p38"/>
          <p:cNvSpPr txBox="1"/>
          <p:nvPr>
            <p:ph idx="1" type="subTitle"/>
          </p:nvPr>
        </p:nvSpPr>
        <p:spPr>
          <a:xfrm>
            <a:off x="8214225" y="4772100"/>
            <a:ext cx="929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</a:t>
            </a:r>
            <a:endParaRPr/>
          </a:p>
        </p:txBody>
      </p:sp>
      <p:sp>
        <p:nvSpPr>
          <p:cNvPr id="659" name="Google Shape;659;p38"/>
          <p:cNvSpPr/>
          <p:nvPr/>
        </p:nvSpPr>
        <p:spPr>
          <a:xfrm flipH="1" rot="-5400000">
            <a:off x="8354105" y="4068215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8"/>
          <p:cNvSpPr txBox="1"/>
          <p:nvPr>
            <p:ph idx="1" type="subTitle"/>
          </p:nvPr>
        </p:nvSpPr>
        <p:spPr>
          <a:xfrm>
            <a:off x="1290325" y="39111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Relaciones, tablas,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entidades y registros</a:t>
            </a:r>
            <a:endParaRPr/>
          </a:p>
        </p:txBody>
      </p:sp>
      <p:grpSp>
        <p:nvGrpSpPr>
          <p:cNvPr id="661" name="Google Shape;661;p38"/>
          <p:cNvGrpSpPr/>
          <p:nvPr/>
        </p:nvGrpSpPr>
        <p:grpSpPr>
          <a:xfrm>
            <a:off x="8503012" y="4198260"/>
            <a:ext cx="519683" cy="517131"/>
            <a:chOff x="-56766175" y="3198925"/>
            <a:chExt cx="279625" cy="319000"/>
          </a:xfrm>
        </p:grpSpPr>
        <p:sp>
          <p:nvSpPr>
            <p:cNvPr id="662" name="Google Shape;662;p38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39"/>
          <p:cNvGrpSpPr/>
          <p:nvPr/>
        </p:nvGrpSpPr>
        <p:grpSpPr>
          <a:xfrm>
            <a:off x="4877382" y="2414787"/>
            <a:ext cx="4069874" cy="2535724"/>
            <a:chOff x="548861" y="389676"/>
            <a:chExt cx="3836246" cy="2390163"/>
          </a:xfrm>
        </p:grpSpPr>
        <p:cxnSp>
          <p:nvCxnSpPr>
            <p:cNvPr id="674" name="Google Shape;674;p39"/>
            <p:cNvCxnSpPr/>
            <p:nvPr/>
          </p:nvCxnSpPr>
          <p:spPr>
            <a:xfrm flipH="1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39"/>
            <p:cNvCxnSpPr/>
            <p:nvPr/>
          </p:nvCxnSpPr>
          <p:spPr>
            <a:xfrm flipH="1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39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39"/>
            <p:cNvCxnSpPr/>
            <p:nvPr/>
          </p:nvCxnSpPr>
          <p:spPr>
            <a:xfrm flipH="1" rot="10800000">
              <a:off x="756500" y="577975"/>
              <a:ext cx="1705500" cy="1049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39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9" name="Google Shape;679;p39"/>
            <p:cNvSpPr/>
            <p:nvPr/>
          </p:nvSpPr>
          <p:spPr>
            <a:xfrm>
              <a:off x="548861" y="1338125"/>
              <a:ext cx="502050" cy="502875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0" name="Google Shape;680;p39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1" name="Google Shape;681;p39"/>
            <p:cNvSpPr/>
            <p:nvPr/>
          </p:nvSpPr>
          <p:spPr>
            <a:xfrm>
              <a:off x="4095707" y="1083398"/>
              <a:ext cx="289400" cy="268650"/>
            </a:xfrm>
            <a:custGeom>
              <a:rect b="b" l="l" r="r" t="t"/>
              <a:pathLst>
                <a:path extrusionOk="0"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421967" y="389676"/>
              <a:ext cx="383625" cy="371825"/>
            </a:xfrm>
            <a:custGeom>
              <a:rect b="b" l="l" r="r" t="t"/>
              <a:pathLst>
                <a:path extrusionOk="0"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4095707" y="426309"/>
              <a:ext cx="289400" cy="268850"/>
            </a:xfrm>
            <a:custGeom>
              <a:rect b="b" l="l" r="r" t="t"/>
              <a:pathLst>
                <a:path extrusionOk="0"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237294" y="2475210"/>
              <a:ext cx="289400" cy="269425"/>
            </a:xfrm>
            <a:custGeom>
              <a:rect b="b" l="l" r="r" t="t"/>
              <a:pathLst>
                <a:path extrusionOk="0"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4095707" y="1772738"/>
              <a:ext cx="289400" cy="268825"/>
            </a:xfrm>
            <a:custGeom>
              <a:rect b="b" l="l" r="r" t="t"/>
              <a:pathLst>
                <a:path extrusionOk="0"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2422792" y="2408015"/>
              <a:ext cx="383650" cy="371825"/>
            </a:xfrm>
            <a:custGeom>
              <a:rect b="b" l="l" r="r" t="t"/>
              <a:pathLst>
                <a:path extrusionOk="0"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687" name="Google Shape;687;p39"/>
          <p:cNvGrpSpPr/>
          <p:nvPr/>
        </p:nvGrpSpPr>
        <p:grpSpPr>
          <a:xfrm>
            <a:off x="0" y="-152388"/>
            <a:ext cx="5566884" cy="5488704"/>
            <a:chOff x="2253298" y="2428317"/>
            <a:chExt cx="948701" cy="935378"/>
          </a:xfrm>
        </p:grpSpPr>
        <p:sp>
          <p:nvSpPr>
            <p:cNvPr id="688" name="Google Shape;688;p39"/>
            <p:cNvSpPr/>
            <p:nvPr/>
          </p:nvSpPr>
          <p:spPr>
            <a:xfrm>
              <a:off x="2418065" y="2799334"/>
              <a:ext cx="619167" cy="193359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2596756" y="3151259"/>
              <a:ext cx="261784" cy="212436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2940204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2253298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2718685" y="3113966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2596756" y="2428317"/>
              <a:ext cx="261784" cy="212447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2940204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2253298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2301024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2644918" y="2533889"/>
              <a:ext cx="163747" cy="1291"/>
            </a:xfrm>
            <a:custGeom>
              <a:rect b="b" l="l" r="r" t="t"/>
              <a:pathLst>
                <a:path extrusionOk="0"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2990071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2644918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2301427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2990102" y="3256847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39"/>
          <p:cNvSpPr/>
          <p:nvPr/>
        </p:nvSpPr>
        <p:spPr>
          <a:xfrm flipH="1" rot="-5400000">
            <a:off x="6431166" y="631278"/>
            <a:ext cx="515700" cy="23976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9"/>
          <p:cNvSpPr/>
          <p:nvPr/>
        </p:nvSpPr>
        <p:spPr>
          <a:xfrm flipH="1" rot="5400000">
            <a:off x="6431225" y="2768405"/>
            <a:ext cx="515700" cy="23976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9"/>
          <p:cNvSpPr/>
          <p:nvPr/>
        </p:nvSpPr>
        <p:spPr>
          <a:xfrm rot="5400000">
            <a:off x="2197134" y="631278"/>
            <a:ext cx="515700" cy="23976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9"/>
          <p:cNvSpPr/>
          <p:nvPr/>
        </p:nvSpPr>
        <p:spPr>
          <a:xfrm rot="-5400000">
            <a:off x="2197075" y="2768405"/>
            <a:ext cx="515700" cy="23976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idx="7" type="subTitle"/>
          </p:nvPr>
        </p:nvSpPr>
        <p:spPr>
          <a:xfrm>
            <a:off x="5490220" y="1625465"/>
            <a:ext cx="23976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</a:t>
            </a:r>
            <a:endParaRPr/>
          </a:p>
        </p:txBody>
      </p:sp>
      <p:sp>
        <p:nvSpPr>
          <p:cNvPr id="726" name="Google Shape;726;p39"/>
          <p:cNvSpPr txBox="1"/>
          <p:nvPr>
            <p:ph idx="8" type="subTitle"/>
          </p:nvPr>
        </p:nvSpPr>
        <p:spPr>
          <a:xfrm>
            <a:off x="5490220" y="2034817"/>
            <a:ext cx="2397600" cy="7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de 15</a:t>
            </a:r>
            <a:endParaRPr/>
          </a:p>
        </p:txBody>
      </p:sp>
      <p:sp>
        <p:nvSpPr>
          <p:cNvPr id="727" name="Google Shape;727;p39"/>
          <p:cNvSpPr txBox="1"/>
          <p:nvPr>
            <p:ph idx="9" type="subTitle"/>
          </p:nvPr>
        </p:nvSpPr>
        <p:spPr>
          <a:xfrm>
            <a:off x="5490220" y="3762450"/>
            <a:ext cx="23976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registros</a:t>
            </a:r>
            <a:endParaRPr/>
          </a:p>
        </p:txBody>
      </p:sp>
      <p:sp>
        <p:nvSpPr>
          <p:cNvPr id="728" name="Google Shape;728;p39"/>
          <p:cNvSpPr txBox="1"/>
          <p:nvPr>
            <p:ph idx="13" type="subTitle"/>
          </p:nvPr>
        </p:nvSpPr>
        <p:spPr>
          <a:xfrm>
            <a:off x="5490220" y="4171817"/>
            <a:ext cx="2397600" cy="7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Cerca de 500.000</a:t>
            </a:r>
            <a:endParaRPr/>
          </a:p>
        </p:txBody>
      </p:sp>
      <p:sp>
        <p:nvSpPr>
          <p:cNvPr id="729" name="Google Shape;729;p39"/>
          <p:cNvSpPr txBox="1"/>
          <p:nvPr>
            <p:ph idx="1" type="subTitle"/>
          </p:nvPr>
        </p:nvSpPr>
        <p:spPr>
          <a:xfrm>
            <a:off x="1340122" y="1625465"/>
            <a:ext cx="23976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relaciones</a:t>
            </a:r>
            <a:endParaRPr/>
          </a:p>
        </p:txBody>
      </p: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1340122" y="2034817"/>
            <a:ext cx="2397600" cy="7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relaciones entre tablas</a:t>
            </a:r>
            <a:endParaRPr/>
          </a:p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1340122" y="3762450"/>
            <a:ext cx="23976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entidades</a:t>
            </a:r>
            <a:endParaRPr/>
          </a:p>
        </p:txBody>
      </p:sp>
      <p:sp>
        <p:nvSpPr>
          <p:cNvPr id="732" name="Google Shape;732;p39"/>
          <p:cNvSpPr txBox="1"/>
          <p:nvPr>
            <p:ph idx="4" type="subTitle"/>
          </p:nvPr>
        </p:nvSpPr>
        <p:spPr>
          <a:xfrm>
            <a:off x="1340122" y="4171817"/>
            <a:ext cx="2397600" cy="7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entidades</a:t>
            </a:r>
            <a:endParaRPr/>
          </a:p>
        </p:txBody>
      </p:sp>
      <p:sp>
        <p:nvSpPr>
          <p:cNvPr id="733" name="Google Shape;733;p39"/>
          <p:cNvSpPr txBox="1"/>
          <p:nvPr>
            <p:ph idx="5" type="title"/>
          </p:nvPr>
        </p:nvSpPr>
        <p:spPr>
          <a:xfrm>
            <a:off x="2150080" y="950525"/>
            <a:ext cx="777900" cy="5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734" name="Google Shape;734;p39"/>
          <p:cNvSpPr txBox="1"/>
          <p:nvPr>
            <p:ph idx="6" type="title"/>
          </p:nvPr>
        </p:nvSpPr>
        <p:spPr>
          <a:xfrm>
            <a:off x="2150080" y="3087521"/>
            <a:ext cx="777900" cy="5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735" name="Google Shape;735;p39"/>
          <p:cNvSpPr txBox="1"/>
          <p:nvPr>
            <p:ph idx="14" type="title"/>
          </p:nvPr>
        </p:nvSpPr>
        <p:spPr>
          <a:xfrm>
            <a:off x="6300182" y="950525"/>
            <a:ext cx="777900" cy="5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736" name="Google Shape;736;p39"/>
          <p:cNvSpPr txBox="1"/>
          <p:nvPr>
            <p:ph idx="15" type="title"/>
          </p:nvPr>
        </p:nvSpPr>
        <p:spPr>
          <a:xfrm>
            <a:off x="6300182" y="3087521"/>
            <a:ext cx="777900" cy="5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737" name="Google Shape;737;p39"/>
          <p:cNvSpPr txBox="1"/>
          <p:nvPr>
            <p:ph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físico y lógico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0"/>
          <p:cNvSpPr txBox="1"/>
          <p:nvPr>
            <p:ph idx="9" type="title"/>
          </p:nvPr>
        </p:nvSpPr>
        <p:spPr>
          <a:xfrm>
            <a:off x="159525" y="39900"/>
            <a:ext cx="457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funcionamiento</a:t>
            </a:r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978" y="765300"/>
            <a:ext cx="6016048" cy="415267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1"/>
          <p:cNvSpPr txBox="1"/>
          <p:nvPr>
            <p:ph idx="9" type="title"/>
          </p:nvPr>
        </p:nvSpPr>
        <p:spPr>
          <a:xfrm>
            <a:off x="159525" y="39900"/>
            <a:ext cx="4252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organización</a:t>
            </a:r>
            <a:endParaRPr/>
          </a:p>
        </p:txBody>
      </p:sp>
      <p:pic>
        <p:nvPicPr>
          <p:cNvPr id="749" name="Google Shape;7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26" y="1322401"/>
            <a:ext cx="7794749" cy="2955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2"/>
          <p:cNvSpPr/>
          <p:nvPr/>
        </p:nvSpPr>
        <p:spPr>
          <a:xfrm rot="5400000">
            <a:off x="2314750" y="2711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2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6" name="Google Shape;756;p42"/>
          <p:cNvSpPr/>
          <p:nvPr/>
        </p:nvSpPr>
        <p:spPr>
          <a:xfrm>
            <a:off x="2177815" y="1160108"/>
            <a:ext cx="963020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04</a:t>
            </a:r>
          </a:p>
        </p:txBody>
      </p:sp>
      <p:grpSp>
        <p:nvGrpSpPr>
          <p:cNvPr id="757" name="Google Shape;757;p42"/>
          <p:cNvGrpSpPr/>
          <p:nvPr/>
        </p:nvGrpSpPr>
        <p:grpSpPr>
          <a:xfrm>
            <a:off x="5318953" y="857733"/>
            <a:ext cx="2744659" cy="3428035"/>
            <a:chOff x="5453400" y="1230024"/>
            <a:chExt cx="2631000" cy="3286076"/>
          </a:xfrm>
        </p:grpSpPr>
        <p:sp>
          <p:nvSpPr>
            <p:cNvPr id="758" name="Google Shape;758;p42"/>
            <p:cNvSpPr/>
            <p:nvPr/>
          </p:nvSpPr>
          <p:spPr>
            <a:xfrm>
              <a:off x="5453400" y="4055300"/>
              <a:ext cx="2631000" cy="460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42"/>
            <p:cNvGrpSpPr/>
            <p:nvPr/>
          </p:nvGrpSpPr>
          <p:grpSpPr>
            <a:xfrm>
              <a:off x="6400806" y="1230024"/>
              <a:ext cx="788158" cy="602432"/>
              <a:chOff x="5317425" y="3020125"/>
              <a:chExt cx="406225" cy="310500"/>
            </a:xfrm>
          </p:grpSpPr>
          <p:sp>
            <p:nvSpPr>
              <p:cNvPr id="760" name="Google Shape;760;p42"/>
              <p:cNvSpPr/>
              <p:nvPr/>
            </p:nvSpPr>
            <p:spPr>
              <a:xfrm>
                <a:off x="5695675" y="3079300"/>
                <a:ext cx="27975" cy="23575"/>
              </a:xfrm>
              <a:custGeom>
                <a:rect b="b" l="l" r="r" t="t"/>
                <a:pathLst>
                  <a:path extrusionOk="0" h="943" w="1119">
                    <a:moveTo>
                      <a:pt x="300" y="0"/>
                    </a:moveTo>
                    <a:cubicBezTo>
                      <a:pt x="243" y="0"/>
                      <a:pt x="193" y="13"/>
                      <a:pt x="153" y="40"/>
                    </a:cubicBezTo>
                    <a:cubicBezTo>
                      <a:pt x="0" y="141"/>
                      <a:pt x="51" y="429"/>
                      <a:pt x="272" y="666"/>
                    </a:cubicBezTo>
                    <a:cubicBezTo>
                      <a:pt x="447" y="842"/>
                      <a:pt x="659" y="943"/>
                      <a:pt x="819" y="943"/>
                    </a:cubicBezTo>
                    <a:cubicBezTo>
                      <a:pt x="876" y="943"/>
                      <a:pt x="926" y="930"/>
                      <a:pt x="966" y="904"/>
                    </a:cubicBezTo>
                    <a:cubicBezTo>
                      <a:pt x="1119" y="785"/>
                      <a:pt x="1051" y="514"/>
                      <a:pt x="831" y="277"/>
                    </a:cubicBezTo>
                    <a:cubicBezTo>
                      <a:pt x="668" y="102"/>
                      <a:pt x="459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2"/>
              <p:cNvSpPr/>
              <p:nvPr/>
            </p:nvSpPr>
            <p:spPr>
              <a:xfrm>
                <a:off x="5317425" y="3020125"/>
                <a:ext cx="33075" cy="36875"/>
              </a:xfrm>
              <a:custGeom>
                <a:rect b="b" l="l" r="r" t="t"/>
                <a:pathLst>
                  <a:path extrusionOk="0" h="1475" w="1323">
                    <a:moveTo>
                      <a:pt x="908" y="1"/>
                    </a:moveTo>
                    <a:cubicBezTo>
                      <a:pt x="669" y="1"/>
                      <a:pt x="380" y="223"/>
                      <a:pt x="204" y="560"/>
                    </a:cubicBezTo>
                    <a:cubicBezTo>
                      <a:pt x="1" y="967"/>
                      <a:pt x="52" y="1356"/>
                      <a:pt x="306" y="1458"/>
                    </a:cubicBezTo>
                    <a:cubicBezTo>
                      <a:pt x="341" y="1469"/>
                      <a:pt x="377" y="1475"/>
                      <a:pt x="415" y="1475"/>
                    </a:cubicBezTo>
                    <a:cubicBezTo>
                      <a:pt x="654" y="1475"/>
                      <a:pt x="944" y="1252"/>
                      <a:pt x="1119" y="916"/>
                    </a:cubicBezTo>
                    <a:cubicBezTo>
                      <a:pt x="1322" y="509"/>
                      <a:pt x="1272" y="119"/>
                      <a:pt x="1017" y="18"/>
                    </a:cubicBezTo>
                    <a:cubicBezTo>
                      <a:pt x="983" y="6"/>
                      <a:pt x="946" y="1"/>
                      <a:pt x="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2"/>
              <p:cNvSpPr/>
              <p:nvPr/>
            </p:nvSpPr>
            <p:spPr>
              <a:xfrm>
                <a:off x="5343700" y="3049775"/>
                <a:ext cx="356650" cy="280850"/>
              </a:xfrm>
              <a:custGeom>
                <a:rect b="b" l="l" r="r" t="t"/>
                <a:pathLst>
                  <a:path extrusionOk="0" h="11234" w="14266">
                    <a:moveTo>
                      <a:pt x="0" y="1"/>
                    </a:moveTo>
                    <a:lnTo>
                      <a:pt x="5134" y="9607"/>
                    </a:lnTo>
                    <a:cubicBezTo>
                      <a:pt x="4575" y="9963"/>
                      <a:pt x="4253" y="10573"/>
                      <a:pt x="4236" y="11234"/>
                    </a:cubicBezTo>
                    <a:lnTo>
                      <a:pt x="9115" y="11234"/>
                    </a:lnTo>
                    <a:cubicBezTo>
                      <a:pt x="9098" y="10539"/>
                      <a:pt x="8743" y="9912"/>
                      <a:pt x="8167" y="9556"/>
                    </a:cubicBezTo>
                    <a:lnTo>
                      <a:pt x="14266" y="1898"/>
                    </a:lnTo>
                    <a:lnTo>
                      <a:pt x="7319" y="9200"/>
                    </a:lnTo>
                    <a:cubicBezTo>
                      <a:pt x="7138" y="9159"/>
                      <a:pt x="6968" y="9128"/>
                      <a:pt x="6791" y="9128"/>
                    </a:cubicBezTo>
                    <a:cubicBezTo>
                      <a:pt x="6753" y="9128"/>
                      <a:pt x="6715" y="9130"/>
                      <a:pt x="6676" y="9133"/>
                    </a:cubicBezTo>
                    <a:cubicBezTo>
                      <a:pt x="6405" y="9133"/>
                      <a:pt x="6133" y="9167"/>
                      <a:pt x="5879" y="92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3" name="Google Shape;763;p42"/>
          <p:cNvGrpSpPr/>
          <p:nvPr/>
        </p:nvGrpSpPr>
        <p:grpSpPr>
          <a:xfrm>
            <a:off x="5237569" y="1458923"/>
            <a:ext cx="2762860" cy="2581707"/>
            <a:chOff x="5345275" y="1494513"/>
            <a:chExt cx="2305650" cy="2154475"/>
          </a:xfrm>
        </p:grpSpPr>
        <p:grpSp>
          <p:nvGrpSpPr>
            <p:cNvPr id="764" name="Google Shape;764;p42"/>
            <p:cNvGrpSpPr/>
            <p:nvPr/>
          </p:nvGrpSpPr>
          <p:grpSpPr>
            <a:xfrm>
              <a:off x="5482656" y="1650201"/>
              <a:ext cx="1776478" cy="1460526"/>
              <a:chOff x="4854725" y="758275"/>
              <a:chExt cx="2143175" cy="1654800"/>
            </a:xfrm>
          </p:grpSpPr>
          <p:sp>
            <p:nvSpPr>
              <p:cNvPr id="765" name="Google Shape;765;p42"/>
              <p:cNvSpPr/>
              <p:nvPr/>
            </p:nvSpPr>
            <p:spPr>
              <a:xfrm>
                <a:off x="4854725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2"/>
              <p:cNvSpPr/>
              <p:nvPr/>
            </p:nvSpPr>
            <p:spPr>
              <a:xfrm>
                <a:off x="5121421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2"/>
              <p:cNvSpPr/>
              <p:nvPr/>
            </p:nvSpPr>
            <p:spPr>
              <a:xfrm>
                <a:off x="5388118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2"/>
              <p:cNvSpPr/>
              <p:nvPr/>
            </p:nvSpPr>
            <p:spPr>
              <a:xfrm>
                <a:off x="5654814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2"/>
              <p:cNvSpPr/>
              <p:nvPr/>
            </p:nvSpPr>
            <p:spPr>
              <a:xfrm>
                <a:off x="5921511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2"/>
              <p:cNvSpPr/>
              <p:nvPr/>
            </p:nvSpPr>
            <p:spPr>
              <a:xfrm>
                <a:off x="6188207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2"/>
              <p:cNvSpPr/>
              <p:nvPr/>
            </p:nvSpPr>
            <p:spPr>
              <a:xfrm>
                <a:off x="6454904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2"/>
              <p:cNvSpPr/>
              <p:nvPr/>
            </p:nvSpPr>
            <p:spPr>
              <a:xfrm>
                <a:off x="6721600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42"/>
            <p:cNvGrpSpPr/>
            <p:nvPr/>
          </p:nvGrpSpPr>
          <p:grpSpPr>
            <a:xfrm>
              <a:off x="5345275" y="1494513"/>
              <a:ext cx="2305650" cy="2154475"/>
              <a:chOff x="3802700" y="3242450"/>
              <a:chExt cx="2305650" cy="2154475"/>
            </a:xfrm>
          </p:grpSpPr>
          <p:sp>
            <p:nvSpPr>
              <p:cNvPr id="774" name="Google Shape;774;p42"/>
              <p:cNvSpPr/>
              <p:nvPr/>
            </p:nvSpPr>
            <p:spPr>
              <a:xfrm>
                <a:off x="4140650" y="4849375"/>
                <a:ext cx="205500" cy="547550"/>
              </a:xfrm>
              <a:custGeom>
                <a:rect b="b" l="l" r="r" t="t"/>
                <a:pathLst>
                  <a:path extrusionOk="0" h="21902" w="8220">
                    <a:moveTo>
                      <a:pt x="2639" y="1"/>
                    </a:moveTo>
                    <a:lnTo>
                      <a:pt x="1" y="21901"/>
                    </a:lnTo>
                    <a:lnTo>
                      <a:pt x="1962" y="21901"/>
                    </a:lnTo>
                    <a:lnTo>
                      <a:pt x="8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2"/>
              <p:cNvSpPr/>
              <p:nvPr/>
            </p:nvSpPr>
            <p:spPr>
              <a:xfrm>
                <a:off x="4448275" y="4856975"/>
                <a:ext cx="115600" cy="313475"/>
              </a:xfrm>
              <a:custGeom>
                <a:rect b="b" l="l" r="r" t="t"/>
                <a:pathLst>
                  <a:path extrusionOk="0" h="12539" w="4624">
                    <a:moveTo>
                      <a:pt x="1495" y="0"/>
                    </a:moveTo>
                    <a:lnTo>
                      <a:pt x="0" y="12538"/>
                    </a:lnTo>
                    <a:lnTo>
                      <a:pt x="1098" y="12538"/>
                    </a:lnTo>
                    <a:lnTo>
                      <a:pt x="46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2"/>
              <p:cNvSpPr/>
              <p:nvPr/>
            </p:nvSpPr>
            <p:spPr>
              <a:xfrm>
                <a:off x="5477350" y="4856975"/>
                <a:ext cx="116175" cy="313475"/>
              </a:xfrm>
              <a:custGeom>
                <a:rect b="b" l="l" r="r" t="t"/>
                <a:pathLst>
                  <a:path extrusionOk="0" h="12539" w="4647">
                    <a:moveTo>
                      <a:pt x="0" y="0"/>
                    </a:moveTo>
                    <a:lnTo>
                      <a:pt x="3549" y="12538"/>
                    </a:lnTo>
                    <a:lnTo>
                      <a:pt x="4646" y="12538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2"/>
              <p:cNvSpPr/>
              <p:nvPr/>
            </p:nvSpPr>
            <p:spPr>
              <a:xfrm>
                <a:off x="5644875" y="4849375"/>
                <a:ext cx="205475" cy="547550"/>
              </a:xfrm>
              <a:custGeom>
                <a:rect b="b" l="l" r="r" t="t"/>
                <a:pathLst>
                  <a:path extrusionOk="0" h="21902" w="8219">
                    <a:moveTo>
                      <a:pt x="0" y="1"/>
                    </a:moveTo>
                    <a:lnTo>
                      <a:pt x="6281" y="21901"/>
                    </a:lnTo>
                    <a:lnTo>
                      <a:pt x="8219" y="21901"/>
                    </a:lnTo>
                    <a:lnTo>
                      <a:pt x="5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2"/>
              <p:cNvSpPr/>
              <p:nvPr/>
            </p:nvSpPr>
            <p:spPr>
              <a:xfrm>
                <a:off x="3802700" y="3242450"/>
                <a:ext cx="2305650" cy="1733025"/>
              </a:xfrm>
              <a:custGeom>
                <a:rect b="b" l="l" r="r" t="t"/>
                <a:pathLst>
                  <a:path extrusionOk="0" h="69321" w="92226">
                    <a:moveTo>
                      <a:pt x="75602" y="6818"/>
                    </a:moveTo>
                    <a:lnTo>
                      <a:pt x="75602" y="62597"/>
                    </a:lnTo>
                    <a:lnTo>
                      <a:pt x="6724" y="61453"/>
                    </a:lnTo>
                    <a:lnTo>
                      <a:pt x="6724" y="9083"/>
                    </a:lnTo>
                    <a:lnTo>
                      <a:pt x="75602" y="6818"/>
                    </a:lnTo>
                    <a:close/>
                    <a:moveTo>
                      <a:pt x="92225" y="0"/>
                    </a:moveTo>
                    <a:lnTo>
                      <a:pt x="0" y="2638"/>
                    </a:lnTo>
                    <a:lnTo>
                      <a:pt x="0" y="67990"/>
                    </a:lnTo>
                    <a:lnTo>
                      <a:pt x="92225" y="69321"/>
                    </a:lnTo>
                    <a:lnTo>
                      <a:pt x="9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2"/>
              <p:cNvSpPr/>
              <p:nvPr/>
            </p:nvSpPr>
            <p:spPr>
              <a:xfrm>
                <a:off x="5783775" y="3504975"/>
                <a:ext cx="235850" cy="213925"/>
              </a:xfrm>
              <a:custGeom>
                <a:rect b="b" l="l" r="r" t="t"/>
                <a:pathLst>
                  <a:path extrusionOk="0" h="8557" w="9434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8"/>
                      <a:pt x="3737" y="8435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60"/>
                      <a:pt x="5721" y="123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2"/>
              <p:cNvSpPr/>
              <p:nvPr/>
            </p:nvSpPr>
            <p:spPr>
              <a:xfrm>
                <a:off x="5783775" y="3855200"/>
                <a:ext cx="235850" cy="213925"/>
              </a:xfrm>
              <a:custGeom>
                <a:rect b="b" l="l" r="r" t="t"/>
                <a:pathLst>
                  <a:path extrusionOk="0" h="8557" w="9434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7"/>
                      <a:pt x="3737" y="8434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59"/>
                      <a:pt x="5721" y="122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2"/>
              <p:cNvSpPr/>
              <p:nvPr/>
            </p:nvSpPr>
            <p:spPr>
              <a:xfrm>
                <a:off x="5874850" y="3521450"/>
                <a:ext cx="51375" cy="175150"/>
              </a:xfrm>
              <a:custGeom>
                <a:rect b="b" l="l" r="r" t="t"/>
                <a:pathLst>
                  <a:path extrusionOk="0" h="7006" w="2055">
                    <a:moveTo>
                      <a:pt x="1028" y="1"/>
                    </a:moveTo>
                    <a:cubicBezTo>
                      <a:pt x="467" y="1"/>
                      <a:pt x="0" y="468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8"/>
                      <a:pt x="1588" y="1"/>
                      <a:pt x="1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2"/>
              <p:cNvSpPr/>
              <p:nvPr/>
            </p:nvSpPr>
            <p:spPr>
              <a:xfrm>
                <a:off x="5874850" y="3871675"/>
                <a:ext cx="51375" cy="175125"/>
              </a:xfrm>
              <a:custGeom>
                <a:rect b="b" l="l" r="r" t="t"/>
                <a:pathLst>
                  <a:path extrusionOk="0" h="7005" w="2055">
                    <a:moveTo>
                      <a:pt x="1028" y="0"/>
                    </a:moveTo>
                    <a:cubicBezTo>
                      <a:pt x="467" y="0"/>
                      <a:pt x="0" y="467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7"/>
                      <a:pt x="1588" y="0"/>
                      <a:pt x="1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2"/>
              <p:cNvSpPr/>
              <p:nvPr/>
            </p:nvSpPr>
            <p:spPr>
              <a:xfrm>
                <a:off x="5772700" y="4251075"/>
                <a:ext cx="109750" cy="95175"/>
              </a:xfrm>
              <a:custGeom>
                <a:rect b="b" l="l" r="r" t="t"/>
                <a:pathLst>
                  <a:path extrusionOk="0" h="3807" w="439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2"/>
              <p:cNvSpPr/>
              <p:nvPr/>
            </p:nvSpPr>
            <p:spPr>
              <a:xfrm>
                <a:off x="5918625" y="4251075"/>
                <a:ext cx="109750" cy="95175"/>
              </a:xfrm>
              <a:custGeom>
                <a:rect b="b" l="l" r="r" t="t"/>
                <a:pathLst>
                  <a:path extrusionOk="0" h="3807" w="439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2"/>
              <p:cNvSpPr/>
              <p:nvPr/>
            </p:nvSpPr>
            <p:spPr>
              <a:xfrm>
                <a:off x="5772700" y="4390000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2"/>
              <p:cNvSpPr/>
              <p:nvPr/>
            </p:nvSpPr>
            <p:spPr>
              <a:xfrm>
                <a:off x="5918625" y="4390000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2"/>
              <p:cNvSpPr/>
              <p:nvPr/>
            </p:nvSpPr>
            <p:spPr>
              <a:xfrm>
                <a:off x="5772700" y="4535925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2"/>
              <p:cNvSpPr/>
              <p:nvPr/>
            </p:nvSpPr>
            <p:spPr>
              <a:xfrm>
                <a:off x="5918625" y="4535925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2"/>
              <p:cNvSpPr/>
              <p:nvPr/>
            </p:nvSpPr>
            <p:spPr>
              <a:xfrm>
                <a:off x="5772700" y="4674275"/>
                <a:ext cx="109750" cy="95150"/>
              </a:xfrm>
              <a:custGeom>
                <a:rect b="b" l="l" r="r" t="t"/>
                <a:pathLst>
                  <a:path extrusionOk="0" h="3806" w="439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2"/>
              <p:cNvSpPr/>
              <p:nvPr/>
            </p:nvSpPr>
            <p:spPr>
              <a:xfrm>
                <a:off x="5918625" y="4674275"/>
                <a:ext cx="109750" cy="95150"/>
              </a:xfrm>
              <a:custGeom>
                <a:rect b="b" l="l" r="r" t="t"/>
                <a:pathLst>
                  <a:path extrusionOk="0" h="3806" w="439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2"/>
              <p:cNvSpPr/>
              <p:nvPr/>
            </p:nvSpPr>
            <p:spPr>
              <a:xfrm>
                <a:off x="5772700" y="4148925"/>
                <a:ext cx="262675" cy="22225"/>
              </a:xfrm>
              <a:custGeom>
                <a:rect b="b" l="l" r="r" t="t"/>
                <a:pathLst>
                  <a:path extrusionOk="0" h="889" w="10507">
                    <a:moveTo>
                      <a:pt x="0" y="1"/>
                    </a:moveTo>
                    <a:lnTo>
                      <a:pt x="0" y="888"/>
                    </a:lnTo>
                    <a:lnTo>
                      <a:pt x="10507" y="888"/>
                    </a:lnTo>
                    <a:lnTo>
                      <a:pt x="10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2" name="Google Shape;792;p42"/>
          <p:cNvSpPr txBox="1"/>
          <p:nvPr>
            <p:ph type="title"/>
          </p:nvPr>
        </p:nvSpPr>
        <p:spPr>
          <a:xfrm>
            <a:off x="117450" y="2583500"/>
            <a:ext cx="52767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Procedures, funciones y vistas</a:t>
            </a:r>
            <a:endParaRPr/>
          </a:p>
        </p:txBody>
      </p:sp>
      <p:sp>
        <p:nvSpPr>
          <p:cNvPr id="793" name="Google Shape;793;p42"/>
          <p:cNvSpPr txBox="1"/>
          <p:nvPr>
            <p:ph idx="1" type="subTitle"/>
          </p:nvPr>
        </p:nvSpPr>
        <p:spPr>
          <a:xfrm>
            <a:off x="8285725" y="4772100"/>
            <a:ext cx="858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</a:t>
            </a:r>
            <a:endParaRPr/>
          </a:p>
        </p:txBody>
      </p:sp>
      <p:sp>
        <p:nvSpPr>
          <p:cNvPr id="794" name="Google Shape;794;p42"/>
          <p:cNvSpPr/>
          <p:nvPr/>
        </p:nvSpPr>
        <p:spPr>
          <a:xfrm flipH="1" rot="-5400000">
            <a:off x="8354105" y="4068215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5" name="Google Shape;795;p42"/>
          <p:cNvGrpSpPr/>
          <p:nvPr/>
        </p:nvGrpSpPr>
        <p:grpSpPr>
          <a:xfrm>
            <a:off x="8527085" y="4207075"/>
            <a:ext cx="471550" cy="484593"/>
            <a:chOff x="-53232900" y="3192625"/>
            <a:chExt cx="298525" cy="319000"/>
          </a:xfrm>
        </p:grpSpPr>
        <p:sp>
          <p:nvSpPr>
            <p:cNvPr id="796" name="Google Shape;796;p42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42"/>
          <p:cNvSpPr txBox="1"/>
          <p:nvPr>
            <p:ph idx="1" type="subTitle"/>
          </p:nvPr>
        </p:nvSpPr>
        <p:spPr>
          <a:xfrm>
            <a:off x="1290550" y="3906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Utilidades base de datos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3"/>
          <p:cNvSpPr txBox="1"/>
          <p:nvPr/>
        </p:nvSpPr>
        <p:spPr>
          <a:xfrm>
            <a:off x="385500" y="168425"/>
            <a:ext cx="4146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FUNCIONES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-anadirBanco(IBAN, BIC, banco)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-anadirTarjeta(numeroTarjeta, CVV, fechaCad)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-tipoUsuario(email)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p43"/>
          <p:cNvSpPr txBox="1"/>
          <p:nvPr/>
        </p:nvSpPr>
        <p:spPr>
          <a:xfrm>
            <a:off x="5200100" y="2150775"/>
            <a:ext cx="40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p43"/>
          <p:cNvSpPr txBox="1"/>
          <p:nvPr/>
        </p:nvSpPr>
        <p:spPr>
          <a:xfrm>
            <a:off x="721650" y="3105900"/>
            <a:ext cx="34737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p43"/>
          <p:cNvSpPr txBox="1"/>
          <p:nvPr/>
        </p:nvSpPr>
        <p:spPr>
          <a:xfrm>
            <a:off x="339625" y="134425"/>
            <a:ext cx="192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FUNCIONES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3" name="Google Shape;8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000" y="1812175"/>
            <a:ext cx="5641901" cy="30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4"/>
          <p:cNvSpPr txBox="1"/>
          <p:nvPr/>
        </p:nvSpPr>
        <p:spPr>
          <a:xfrm>
            <a:off x="385500" y="168425"/>
            <a:ext cx="4146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vistas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-codigoPromDescuentoMayor50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-contenidoEspanol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-contenidoTopValoracion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9" name="Google Shape;819;p44"/>
          <p:cNvSpPr txBox="1"/>
          <p:nvPr/>
        </p:nvSpPr>
        <p:spPr>
          <a:xfrm>
            <a:off x="5200100" y="2150775"/>
            <a:ext cx="40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0" name="Google Shape;820;p44"/>
          <p:cNvSpPr txBox="1"/>
          <p:nvPr/>
        </p:nvSpPr>
        <p:spPr>
          <a:xfrm>
            <a:off x="721650" y="3105900"/>
            <a:ext cx="34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1" name="Google Shape;821;p44"/>
          <p:cNvSpPr txBox="1"/>
          <p:nvPr/>
        </p:nvSpPr>
        <p:spPr>
          <a:xfrm>
            <a:off x="339625" y="134425"/>
            <a:ext cx="192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VISTAS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2" name="Google Shape;8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2958075"/>
            <a:ext cx="786765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5"/>
          <p:cNvSpPr txBox="1"/>
          <p:nvPr/>
        </p:nvSpPr>
        <p:spPr>
          <a:xfrm>
            <a:off x="385500" y="168425"/>
            <a:ext cx="4146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PROCEDURES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-listarNovedades()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-filtrarContenido()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-modificarContenido()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-modificarUsuario()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-registrarUsuario()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-anadirContenido()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8" name="Google Shape;828;p45"/>
          <p:cNvSpPr txBox="1"/>
          <p:nvPr/>
        </p:nvSpPr>
        <p:spPr>
          <a:xfrm>
            <a:off x="5200100" y="2150775"/>
            <a:ext cx="40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9" name="Google Shape;829;p45"/>
          <p:cNvSpPr txBox="1"/>
          <p:nvPr/>
        </p:nvSpPr>
        <p:spPr>
          <a:xfrm>
            <a:off x="339625" y="134425"/>
            <a:ext cx="221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PROCEDURES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0" name="Google Shape;8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825" y="1912051"/>
            <a:ext cx="6653599" cy="25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6"/>
          <p:cNvSpPr txBox="1"/>
          <p:nvPr/>
        </p:nvSpPr>
        <p:spPr>
          <a:xfrm>
            <a:off x="385500" y="168425"/>
            <a:ext cx="4146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DISPARADPRES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-actualizarValoracionMedia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46"/>
          <p:cNvSpPr txBox="1"/>
          <p:nvPr/>
        </p:nvSpPr>
        <p:spPr>
          <a:xfrm>
            <a:off x="5200100" y="2150775"/>
            <a:ext cx="40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46"/>
          <p:cNvSpPr txBox="1"/>
          <p:nvPr/>
        </p:nvSpPr>
        <p:spPr>
          <a:xfrm>
            <a:off x="339625" y="134425"/>
            <a:ext cx="2398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DISPARADORES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8" name="Google Shape;8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2342575"/>
            <a:ext cx="8839202" cy="367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idx="1" type="subTitle"/>
          </p:nvPr>
        </p:nvSpPr>
        <p:spPr>
          <a:xfrm>
            <a:off x="1761450" y="133695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</a:t>
            </a:r>
            <a:endParaRPr/>
          </a:p>
        </p:txBody>
      </p:sp>
      <p:sp>
        <p:nvSpPr>
          <p:cNvPr id="307" name="Google Shape;307;p29"/>
          <p:cNvSpPr txBox="1"/>
          <p:nvPr>
            <p:ph idx="2" type="subTitle"/>
          </p:nvPr>
        </p:nvSpPr>
        <p:spPr>
          <a:xfrm>
            <a:off x="1761450" y="1708356"/>
            <a:ext cx="256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Mañús Murcia</a:t>
            </a:r>
            <a:endParaRPr/>
          </a:p>
        </p:txBody>
      </p:sp>
      <p:sp>
        <p:nvSpPr>
          <p:cNvPr id="308" name="Google Shape;308;p29"/>
          <p:cNvSpPr txBox="1"/>
          <p:nvPr>
            <p:ph idx="4" type="subTitle"/>
          </p:nvPr>
        </p:nvSpPr>
        <p:spPr>
          <a:xfrm>
            <a:off x="1761450" y="2854149"/>
            <a:ext cx="256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Fernández</a:t>
            </a:r>
            <a:r>
              <a:rPr lang="en"/>
              <a:t> Marín</a:t>
            </a:r>
            <a:endParaRPr/>
          </a:p>
        </p:txBody>
      </p:sp>
      <p:sp>
        <p:nvSpPr>
          <p:cNvPr id="309" name="Google Shape;309;p29"/>
          <p:cNvSpPr txBox="1"/>
          <p:nvPr>
            <p:ph idx="3" type="subTitle"/>
          </p:nvPr>
        </p:nvSpPr>
        <p:spPr>
          <a:xfrm>
            <a:off x="1761450" y="24827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Lucía</a:t>
            </a:r>
            <a:endParaRPr/>
          </a:p>
        </p:txBody>
      </p:sp>
      <p:sp>
        <p:nvSpPr>
          <p:cNvPr id="310" name="Google Shape;310;p29"/>
          <p:cNvSpPr txBox="1"/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</a:t>
            </a:r>
            <a:endParaRPr/>
          </a:p>
        </p:txBody>
      </p:sp>
      <p:sp>
        <p:nvSpPr>
          <p:cNvPr id="311" name="Google Shape;311;p29"/>
          <p:cNvSpPr/>
          <p:nvPr/>
        </p:nvSpPr>
        <p:spPr>
          <a:xfrm rot="5400000">
            <a:off x="864255" y="1364560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 flipH="1" rot="-5400000">
            <a:off x="864255" y="2510340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 rot="5400000">
            <a:off x="864243" y="3714310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 txBox="1"/>
          <p:nvPr>
            <p:ph idx="1" type="subTitle"/>
          </p:nvPr>
        </p:nvSpPr>
        <p:spPr>
          <a:xfrm>
            <a:off x="1761450" y="362855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maría</a:t>
            </a:r>
            <a:endParaRPr/>
          </a:p>
        </p:txBody>
      </p:sp>
      <p:sp>
        <p:nvSpPr>
          <p:cNvPr id="315" name="Google Shape;315;p29"/>
          <p:cNvSpPr txBox="1"/>
          <p:nvPr>
            <p:ph idx="2" type="subTitle"/>
          </p:nvPr>
        </p:nvSpPr>
        <p:spPr>
          <a:xfrm>
            <a:off x="1761450" y="3999956"/>
            <a:ext cx="256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Muela Bernabeu</a:t>
            </a:r>
            <a:endParaRPr/>
          </a:p>
        </p:txBody>
      </p:sp>
      <p:sp>
        <p:nvSpPr>
          <p:cNvPr id="316" name="Google Shape;316;p29"/>
          <p:cNvSpPr txBox="1"/>
          <p:nvPr>
            <p:ph idx="1" type="subTitle"/>
          </p:nvPr>
        </p:nvSpPr>
        <p:spPr>
          <a:xfrm>
            <a:off x="5928000" y="133695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</a:t>
            </a:r>
            <a:endParaRPr/>
          </a:p>
        </p:txBody>
      </p:sp>
      <p:sp>
        <p:nvSpPr>
          <p:cNvPr id="317" name="Google Shape;317;p29"/>
          <p:cNvSpPr txBox="1"/>
          <p:nvPr>
            <p:ph idx="2" type="subTitle"/>
          </p:nvPr>
        </p:nvSpPr>
        <p:spPr>
          <a:xfrm>
            <a:off x="5928000" y="1708356"/>
            <a:ext cx="256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Pelegrín Mateo</a:t>
            </a:r>
            <a:endParaRPr/>
          </a:p>
        </p:txBody>
      </p:sp>
      <p:sp>
        <p:nvSpPr>
          <p:cNvPr id="318" name="Google Shape;318;p29"/>
          <p:cNvSpPr txBox="1"/>
          <p:nvPr>
            <p:ph idx="4" type="subTitle"/>
          </p:nvPr>
        </p:nvSpPr>
        <p:spPr>
          <a:xfrm>
            <a:off x="5928000" y="2854149"/>
            <a:ext cx="256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Ureña Blasco</a:t>
            </a:r>
            <a:endParaRPr/>
          </a:p>
        </p:txBody>
      </p:sp>
      <p:sp>
        <p:nvSpPr>
          <p:cNvPr id="319" name="Google Shape;319;p29"/>
          <p:cNvSpPr txBox="1"/>
          <p:nvPr>
            <p:ph idx="3" type="subTitle"/>
          </p:nvPr>
        </p:nvSpPr>
        <p:spPr>
          <a:xfrm>
            <a:off x="5928000" y="24827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</a:t>
            </a:r>
            <a:endParaRPr/>
          </a:p>
        </p:txBody>
      </p:sp>
      <p:sp>
        <p:nvSpPr>
          <p:cNvPr id="320" name="Google Shape;320;p29"/>
          <p:cNvSpPr/>
          <p:nvPr/>
        </p:nvSpPr>
        <p:spPr>
          <a:xfrm rot="5400000">
            <a:off x="5030805" y="1364560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 flipH="1" rot="-5400000">
            <a:off x="5030805" y="2510340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29"/>
          <p:cNvGrpSpPr/>
          <p:nvPr/>
        </p:nvGrpSpPr>
        <p:grpSpPr>
          <a:xfrm>
            <a:off x="5233906" y="2686884"/>
            <a:ext cx="411274" cy="409238"/>
            <a:chOff x="-55202750" y="3198925"/>
            <a:chExt cx="318225" cy="316650"/>
          </a:xfrm>
        </p:grpSpPr>
        <p:sp>
          <p:nvSpPr>
            <p:cNvPr id="323" name="Google Shape;323;p29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9"/>
          <p:cNvSpPr/>
          <p:nvPr/>
        </p:nvSpPr>
        <p:spPr>
          <a:xfrm rot="5400000">
            <a:off x="5030793" y="3714310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 txBox="1"/>
          <p:nvPr>
            <p:ph idx="1" type="subTitle"/>
          </p:nvPr>
        </p:nvSpPr>
        <p:spPr>
          <a:xfrm>
            <a:off x="5928000" y="362855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</a:t>
            </a:r>
            <a:endParaRPr/>
          </a:p>
        </p:txBody>
      </p:sp>
      <p:sp>
        <p:nvSpPr>
          <p:cNvPr id="327" name="Google Shape;327;p29"/>
          <p:cNvSpPr txBox="1"/>
          <p:nvPr>
            <p:ph idx="2" type="subTitle"/>
          </p:nvPr>
        </p:nvSpPr>
        <p:spPr>
          <a:xfrm>
            <a:off x="5928000" y="3999956"/>
            <a:ext cx="2569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Sanchez Segura</a:t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 rot="5400000">
            <a:off x="5030780" y="2438135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>
            <a:off x="5179687" y="1487135"/>
            <a:ext cx="519683" cy="517131"/>
            <a:chOff x="-56766175" y="3198925"/>
            <a:chExt cx="279625" cy="319000"/>
          </a:xfrm>
        </p:grpSpPr>
        <p:sp>
          <p:nvSpPr>
            <p:cNvPr id="330" name="Google Shape;330;p29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9"/>
          <p:cNvGrpSpPr/>
          <p:nvPr/>
        </p:nvGrpSpPr>
        <p:grpSpPr>
          <a:xfrm>
            <a:off x="1037993" y="1462164"/>
            <a:ext cx="471544" cy="537991"/>
            <a:chOff x="-54403300" y="3982600"/>
            <a:chExt cx="283550" cy="318225"/>
          </a:xfrm>
        </p:grpSpPr>
        <p:sp>
          <p:nvSpPr>
            <p:cNvPr id="338" name="Google Shape;338;p29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343" name="Google Shape;343;p29"/>
          <p:cNvGrpSpPr/>
          <p:nvPr/>
        </p:nvGrpSpPr>
        <p:grpSpPr>
          <a:xfrm>
            <a:off x="1037221" y="3867288"/>
            <a:ext cx="471546" cy="469214"/>
            <a:chOff x="-52043575" y="3983125"/>
            <a:chExt cx="319000" cy="318500"/>
          </a:xfrm>
        </p:grpSpPr>
        <p:sp>
          <p:nvSpPr>
            <p:cNvPr id="344" name="Google Shape;344;p29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29"/>
          <p:cNvGrpSpPr/>
          <p:nvPr/>
        </p:nvGrpSpPr>
        <p:grpSpPr>
          <a:xfrm>
            <a:off x="5203741" y="2576506"/>
            <a:ext cx="471560" cy="537972"/>
            <a:chOff x="-51623775" y="3584850"/>
            <a:chExt cx="279625" cy="319025"/>
          </a:xfrm>
        </p:grpSpPr>
        <p:sp>
          <p:nvSpPr>
            <p:cNvPr id="354" name="Google Shape;354;p29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9"/>
          <p:cNvGrpSpPr/>
          <p:nvPr/>
        </p:nvGrpSpPr>
        <p:grpSpPr>
          <a:xfrm>
            <a:off x="5203760" y="3859600"/>
            <a:ext cx="471550" cy="484593"/>
            <a:chOff x="-53232900" y="3192625"/>
            <a:chExt cx="298525" cy="319000"/>
          </a:xfrm>
        </p:grpSpPr>
        <p:sp>
          <p:nvSpPr>
            <p:cNvPr id="364" name="Google Shape;364;p29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29"/>
          <p:cNvGrpSpPr/>
          <p:nvPr/>
        </p:nvGrpSpPr>
        <p:grpSpPr>
          <a:xfrm>
            <a:off x="1038010" y="2651665"/>
            <a:ext cx="471516" cy="537834"/>
            <a:chOff x="-54401725" y="3198925"/>
            <a:chExt cx="281200" cy="319000"/>
          </a:xfrm>
        </p:grpSpPr>
        <p:sp>
          <p:nvSpPr>
            <p:cNvPr id="373" name="Google Shape;373;p29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 txBox="1"/>
          <p:nvPr/>
        </p:nvSpPr>
        <p:spPr>
          <a:xfrm>
            <a:off x="385500" y="168425"/>
            <a:ext cx="4146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PROCEDURES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-anadirContenido()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p47"/>
          <p:cNvSpPr txBox="1"/>
          <p:nvPr/>
        </p:nvSpPr>
        <p:spPr>
          <a:xfrm>
            <a:off x="5200100" y="2150775"/>
            <a:ext cx="40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p47"/>
          <p:cNvSpPr txBox="1"/>
          <p:nvPr/>
        </p:nvSpPr>
        <p:spPr>
          <a:xfrm>
            <a:off x="339625" y="134425"/>
            <a:ext cx="221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PROCEDURES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6" name="Google Shape;8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5" y="2017125"/>
            <a:ext cx="8839200" cy="152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8"/>
          <p:cNvSpPr txBox="1"/>
          <p:nvPr/>
        </p:nvSpPr>
        <p:spPr>
          <a:xfrm>
            <a:off x="385500" y="168425"/>
            <a:ext cx="4146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DISPARADPRES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-notificarContenido - anadirGenero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2" name="Google Shape;852;p48"/>
          <p:cNvSpPr txBox="1"/>
          <p:nvPr/>
        </p:nvSpPr>
        <p:spPr>
          <a:xfrm>
            <a:off x="339625" y="134425"/>
            <a:ext cx="2398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DISPARADORES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3" name="Google Shape;8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50" y="1667500"/>
            <a:ext cx="8489275" cy="10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025" y="2935075"/>
            <a:ext cx="67437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9"/>
          <p:cNvSpPr/>
          <p:nvPr/>
        </p:nvSpPr>
        <p:spPr>
          <a:xfrm rot="5400000">
            <a:off x="2314750" y="2711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9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61" name="Google Shape;861;p49"/>
          <p:cNvSpPr txBox="1"/>
          <p:nvPr>
            <p:ph idx="1" type="subTitle"/>
          </p:nvPr>
        </p:nvSpPr>
        <p:spPr>
          <a:xfrm>
            <a:off x="1290550" y="3906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de interfaces PHP/XML</a:t>
            </a:r>
            <a:endParaRPr/>
          </a:p>
        </p:txBody>
      </p:sp>
      <p:sp>
        <p:nvSpPr>
          <p:cNvPr id="862" name="Google Shape;862;p49"/>
          <p:cNvSpPr/>
          <p:nvPr/>
        </p:nvSpPr>
        <p:spPr>
          <a:xfrm>
            <a:off x="2177815" y="1160108"/>
            <a:ext cx="936199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05</a:t>
            </a:r>
          </a:p>
        </p:txBody>
      </p:sp>
      <p:sp>
        <p:nvSpPr>
          <p:cNvPr id="863" name="Google Shape;863;p49"/>
          <p:cNvSpPr/>
          <p:nvPr/>
        </p:nvSpPr>
        <p:spPr>
          <a:xfrm>
            <a:off x="5317728" y="3805186"/>
            <a:ext cx="2744700" cy="480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4" name="Google Shape;864;p49"/>
          <p:cNvGrpSpPr/>
          <p:nvPr/>
        </p:nvGrpSpPr>
        <p:grpSpPr>
          <a:xfrm>
            <a:off x="5414546" y="2175381"/>
            <a:ext cx="2858321" cy="1666033"/>
            <a:chOff x="4152925" y="2157325"/>
            <a:chExt cx="1627375" cy="948550"/>
          </a:xfrm>
        </p:grpSpPr>
        <p:sp>
          <p:nvSpPr>
            <p:cNvPr id="865" name="Google Shape;865;p49"/>
            <p:cNvSpPr/>
            <p:nvPr/>
          </p:nvSpPr>
          <p:spPr>
            <a:xfrm>
              <a:off x="4313425" y="2215700"/>
              <a:ext cx="1306375" cy="73000"/>
            </a:xfrm>
            <a:custGeom>
              <a:rect b="b" l="l" r="r" t="t"/>
              <a:pathLst>
                <a:path extrusionOk="0" h="2920" w="52255">
                  <a:moveTo>
                    <a:pt x="1" y="1"/>
                  </a:moveTo>
                  <a:lnTo>
                    <a:pt x="1" y="2919"/>
                  </a:lnTo>
                  <a:lnTo>
                    <a:pt x="52254" y="2919"/>
                  </a:lnTo>
                  <a:lnTo>
                    <a:pt x="52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5699725" y="2551325"/>
              <a:ext cx="80575" cy="65400"/>
            </a:xfrm>
            <a:custGeom>
              <a:rect b="b" l="l" r="r" t="t"/>
              <a:pathLst>
                <a:path extrusionOk="0" h="2616" w="3223">
                  <a:moveTo>
                    <a:pt x="1268" y="0"/>
                  </a:moveTo>
                  <a:cubicBezTo>
                    <a:pt x="563" y="0"/>
                    <a:pt x="1" y="598"/>
                    <a:pt x="1" y="1308"/>
                  </a:cubicBezTo>
                  <a:cubicBezTo>
                    <a:pt x="1" y="2032"/>
                    <a:pt x="584" y="2616"/>
                    <a:pt x="1308" y="2616"/>
                  </a:cubicBezTo>
                  <a:lnTo>
                    <a:pt x="1892" y="2616"/>
                  </a:lnTo>
                  <a:cubicBezTo>
                    <a:pt x="2616" y="2616"/>
                    <a:pt x="3223" y="2032"/>
                    <a:pt x="3223" y="1308"/>
                  </a:cubicBezTo>
                  <a:cubicBezTo>
                    <a:pt x="3223" y="598"/>
                    <a:pt x="2638" y="0"/>
                    <a:pt x="1932" y="0"/>
                  </a:cubicBezTo>
                  <a:cubicBezTo>
                    <a:pt x="1919" y="0"/>
                    <a:pt x="1905" y="0"/>
                    <a:pt x="1892" y="1"/>
                  </a:cubicBezTo>
                  <a:lnTo>
                    <a:pt x="1308" y="1"/>
                  </a:lnTo>
                  <a:cubicBezTo>
                    <a:pt x="1295" y="0"/>
                    <a:pt x="1281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5699725" y="2821000"/>
              <a:ext cx="80575" cy="66000"/>
            </a:xfrm>
            <a:custGeom>
              <a:rect b="b" l="l" r="r" t="t"/>
              <a:pathLst>
                <a:path extrusionOk="0" h="2640" w="3223">
                  <a:moveTo>
                    <a:pt x="1308" y="1"/>
                  </a:moveTo>
                  <a:cubicBezTo>
                    <a:pt x="584" y="1"/>
                    <a:pt x="1" y="584"/>
                    <a:pt x="1" y="1308"/>
                  </a:cubicBezTo>
                  <a:cubicBezTo>
                    <a:pt x="1" y="2032"/>
                    <a:pt x="584" y="2639"/>
                    <a:pt x="1308" y="2639"/>
                  </a:cubicBezTo>
                  <a:lnTo>
                    <a:pt x="1892" y="2639"/>
                  </a:lnTo>
                  <a:cubicBezTo>
                    <a:pt x="2616" y="2639"/>
                    <a:pt x="3223" y="2032"/>
                    <a:pt x="3223" y="1308"/>
                  </a:cubicBezTo>
                  <a:cubicBezTo>
                    <a:pt x="3223" y="584"/>
                    <a:pt x="2616" y="1"/>
                    <a:pt x="1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5036050" y="2157325"/>
              <a:ext cx="225925" cy="240525"/>
            </a:xfrm>
            <a:custGeom>
              <a:rect b="b" l="l" r="r" t="t"/>
              <a:pathLst>
                <a:path extrusionOk="0" h="9621" w="9037">
                  <a:moveTo>
                    <a:pt x="1448" y="1"/>
                  </a:moveTo>
                  <a:cubicBezTo>
                    <a:pt x="631" y="1"/>
                    <a:pt x="1" y="631"/>
                    <a:pt x="1" y="1448"/>
                  </a:cubicBezTo>
                  <a:lnTo>
                    <a:pt x="1" y="8173"/>
                  </a:lnTo>
                  <a:cubicBezTo>
                    <a:pt x="1" y="8967"/>
                    <a:pt x="631" y="9620"/>
                    <a:pt x="1448" y="9620"/>
                  </a:cubicBezTo>
                  <a:lnTo>
                    <a:pt x="7589" y="9620"/>
                  </a:lnTo>
                  <a:cubicBezTo>
                    <a:pt x="8383" y="9620"/>
                    <a:pt x="9037" y="8967"/>
                    <a:pt x="9037" y="8173"/>
                  </a:cubicBezTo>
                  <a:lnTo>
                    <a:pt x="9037" y="1448"/>
                  </a:lnTo>
                  <a:cubicBezTo>
                    <a:pt x="9037" y="631"/>
                    <a:pt x="8383" y="1"/>
                    <a:pt x="7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5320325" y="2157325"/>
              <a:ext cx="226500" cy="240525"/>
            </a:xfrm>
            <a:custGeom>
              <a:rect b="b" l="l" r="r" t="t"/>
              <a:pathLst>
                <a:path extrusionOk="0" h="9621" w="9060">
                  <a:moveTo>
                    <a:pt x="1471" y="1"/>
                  </a:moveTo>
                  <a:cubicBezTo>
                    <a:pt x="654" y="1"/>
                    <a:pt x="0" y="631"/>
                    <a:pt x="0" y="1448"/>
                  </a:cubicBezTo>
                  <a:lnTo>
                    <a:pt x="0" y="8173"/>
                  </a:lnTo>
                  <a:cubicBezTo>
                    <a:pt x="0" y="8967"/>
                    <a:pt x="654" y="9620"/>
                    <a:pt x="1471" y="9620"/>
                  </a:cubicBezTo>
                  <a:lnTo>
                    <a:pt x="7589" y="9620"/>
                  </a:lnTo>
                  <a:cubicBezTo>
                    <a:pt x="8406" y="9620"/>
                    <a:pt x="9060" y="8967"/>
                    <a:pt x="9060" y="8173"/>
                  </a:cubicBezTo>
                  <a:lnTo>
                    <a:pt x="9060" y="1448"/>
                  </a:lnTo>
                  <a:cubicBezTo>
                    <a:pt x="9060" y="631"/>
                    <a:pt x="8406" y="1"/>
                    <a:pt x="7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9"/>
            <p:cNvSpPr/>
            <p:nvPr/>
          </p:nvSpPr>
          <p:spPr>
            <a:xfrm>
              <a:off x="4765800" y="2157325"/>
              <a:ext cx="226500" cy="240525"/>
            </a:xfrm>
            <a:custGeom>
              <a:rect b="b" l="l" r="r" t="t"/>
              <a:pathLst>
                <a:path extrusionOk="0" h="9621" w="9060">
                  <a:moveTo>
                    <a:pt x="1472" y="1"/>
                  </a:moveTo>
                  <a:cubicBezTo>
                    <a:pt x="654" y="1"/>
                    <a:pt x="1" y="631"/>
                    <a:pt x="1" y="1448"/>
                  </a:cubicBezTo>
                  <a:lnTo>
                    <a:pt x="1" y="8173"/>
                  </a:lnTo>
                  <a:cubicBezTo>
                    <a:pt x="1" y="8967"/>
                    <a:pt x="654" y="9620"/>
                    <a:pt x="1472" y="9620"/>
                  </a:cubicBezTo>
                  <a:lnTo>
                    <a:pt x="7589" y="9620"/>
                  </a:lnTo>
                  <a:cubicBezTo>
                    <a:pt x="8406" y="9620"/>
                    <a:pt x="9060" y="8967"/>
                    <a:pt x="9060" y="8173"/>
                  </a:cubicBezTo>
                  <a:lnTo>
                    <a:pt x="9060" y="1448"/>
                  </a:lnTo>
                  <a:cubicBezTo>
                    <a:pt x="9060" y="631"/>
                    <a:pt x="8406" y="1"/>
                    <a:pt x="7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4152925" y="2237300"/>
              <a:ext cx="1590600" cy="868575"/>
            </a:xfrm>
            <a:custGeom>
              <a:rect b="b" l="l" r="r" t="t"/>
              <a:pathLst>
                <a:path extrusionOk="0" h="34743" w="63624">
                  <a:moveTo>
                    <a:pt x="4670" y="1"/>
                  </a:moveTo>
                  <a:cubicBezTo>
                    <a:pt x="2078" y="1"/>
                    <a:pt x="0" y="2079"/>
                    <a:pt x="0" y="4670"/>
                  </a:cubicBezTo>
                  <a:lnTo>
                    <a:pt x="0" y="30073"/>
                  </a:lnTo>
                  <a:cubicBezTo>
                    <a:pt x="0" y="32641"/>
                    <a:pt x="2078" y="34743"/>
                    <a:pt x="4670" y="34743"/>
                  </a:cubicBezTo>
                  <a:lnTo>
                    <a:pt x="58954" y="34743"/>
                  </a:lnTo>
                  <a:cubicBezTo>
                    <a:pt x="61546" y="34743"/>
                    <a:pt x="63624" y="32641"/>
                    <a:pt x="63624" y="30073"/>
                  </a:cubicBezTo>
                  <a:lnTo>
                    <a:pt x="63624" y="4670"/>
                  </a:lnTo>
                  <a:cubicBezTo>
                    <a:pt x="63624" y="2079"/>
                    <a:pt x="61546" y="1"/>
                    <a:pt x="58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4350200" y="2463775"/>
              <a:ext cx="1123650" cy="423225"/>
            </a:xfrm>
            <a:custGeom>
              <a:rect b="b" l="l" r="r" t="t"/>
              <a:pathLst>
                <a:path extrusionOk="0" h="16929" w="44946">
                  <a:moveTo>
                    <a:pt x="8453" y="1"/>
                  </a:moveTo>
                  <a:cubicBezTo>
                    <a:pt x="3783" y="1"/>
                    <a:pt x="1" y="3783"/>
                    <a:pt x="1" y="8453"/>
                  </a:cubicBezTo>
                  <a:cubicBezTo>
                    <a:pt x="1" y="13122"/>
                    <a:pt x="3783" y="16928"/>
                    <a:pt x="8453" y="16928"/>
                  </a:cubicBezTo>
                  <a:lnTo>
                    <a:pt x="36471" y="16928"/>
                  </a:lnTo>
                  <a:cubicBezTo>
                    <a:pt x="41140" y="16928"/>
                    <a:pt x="44946" y="13122"/>
                    <a:pt x="44946" y="8453"/>
                  </a:cubicBezTo>
                  <a:cubicBezTo>
                    <a:pt x="44946" y="3783"/>
                    <a:pt x="41140" y="1"/>
                    <a:pt x="36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4401000" y="2514550"/>
              <a:ext cx="1021500" cy="321075"/>
            </a:xfrm>
            <a:custGeom>
              <a:rect b="b" l="l" r="r" t="t"/>
              <a:pathLst>
                <a:path extrusionOk="0" h="12843" w="40860">
                  <a:moveTo>
                    <a:pt x="6421" y="1"/>
                  </a:moveTo>
                  <a:cubicBezTo>
                    <a:pt x="2872" y="1"/>
                    <a:pt x="0" y="2873"/>
                    <a:pt x="0" y="6422"/>
                  </a:cubicBezTo>
                  <a:cubicBezTo>
                    <a:pt x="0" y="9971"/>
                    <a:pt x="2872" y="12842"/>
                    <a:pt x="6421" y="12842"/>
                  </a:cubicBezTo>
                  <a:lnTo>
                    <a:pt x="34439" y="12842"/>
                  </a:lnTo>
                  <a:cubicBezTo>
                    <a:pt x="37988" y="12842"/>
                    <a:pt x="40859" y="9971"/>
                    <a:pt x="40859" y="6422"/>
                  </a:cubicBezTo>
                  <a:cubicBezTo>
                    <a:pt x="40859" y="2873"/>
                    <a:pt x="37988" y="1"/>
                    <a:pt x="34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4595350" y="2585200"/>
              <a:ext cx="155875" cy="179800"/>
            </a:xfrm>
            <a:custGeom>
              <a:rect b="b" l="l" r="r" t="t"/>
              <a:pathLst>
                <a:path extrusionOk="0" h="7192" w="6235">
                  <a:moveTo>
                    <a:pt x="6235" y="0"/>
                  </a:moveTo>
                  <a:lnTo>
                    <a:pt x="1" y="3596"/>
                  </a:lnTo>
                  <a:lnTo>
                    <a:pt x="6235" y="7191"/>
                  </a:lnTo>
                  <a:lnTo>
                    <a:pt x="6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5106675" y="2592775"/>
              <a:ext cx="171650" cy="171625"/>
            </a:xfrm>
            <a:custGeom>
              <a:rect b="b" l="l" r="r" t="t"/>
              <a:pathLst>
                <a:path extrusionOk="0" h="6865" w="6866">
                  <a:moveTo>
                    <a:pt x="3433" y="1"/>
                  </a:moveTo>
                  <a:cubicBezTo>
                    <a:pt x="1542" y="1"/>
                    <a:pt x="1" y="1542"/>
                    <a:pt x="1" y="3433"/>
                  </a:cubicBezTo>
                  <a:cubicBezTo>
                    <a:pt x="1" y="5324"/>
                    <a:pt x="1542" y="6865"/>
                    <a:pt x="3433" y="6865"/>
                  </a:cubicBezTo>
                  <a:cubicBezTo>
                    <a:pt x="5324" y="6865"/>
                    <a:pt x="6865" y="5324"/>
                    <a:pt x="6865" y="3433"/>
                  </a:cubicBezTo>
                  <a:cubicBezTo>
                    <a:pt x="6865" y="1542"/>
                    <a:pt x="5324" y="1"/>
                    <a:pt x="3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4787975" y="2587525"/>
              <a:ext cx="43800" cy="175125"/>
            </a:xfrm>
            <a:custGeom>
              <a:rect b="b" l="l" r="r" t="t"/>
              <a:pathLst>
                <a:path extrusionOk="0" h="7005" w="1752">
                  <a:moveTo>
                    <a:pt x="1" y="0"/>
                  </a:moveTo>
                  <a:lnTo>
                    <a:pt x="1" y="7005"/>
                  </a:lnTo>
                  <a:lnTo>
                    <a:pt x="1752" y="7005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4860950" y="2587525"/>
              <a:ext cx="43800" cy="175125"/>
            </a:xfrm>
            <a:custGeom>
              <a:rect b="b" l="l" r="r" t="t"/>
              <a:pathLst>
                <a:path extrusionOk="0" h="7005" w="1752">
                  <a:moveTo>
                    <a:pt x="0" y="0"/>
                  </a:moveTo>
                  <a:lnTo>
                    <a:pt x="0" y="7005"/>
                  </a:lnTo>
                  <a:lnTo>
                    <a:pt x="1752" y="7005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" name="Google Shape;878;p49"/>
          <p:cNvSpPr txBox="1"/>
          <p:nvPr>
            <p:ph type="title"/>
          </p:nvPr>
        </p:nvSpPr>
        <p:spPr>
          <a:xfrm>
            <a:off x="542125" y="2583500"/>
            <a:ext cx="42468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interfaces</a:t>
            </a:r>
            <a:endParaRPr/>
          </a:p>
        </p:txBody>
      </p:sp>
      <p:sp>
        <p:nvSpPr>
          <p:cNvPr id="879" name="Google Shape;879;p49"/>
          <p:cNvSpPr txBox="1"/>
          <p:nvPr>
            <p:ph idx="1" type="subTitle"/>
          </p:nvPr>
        </p:nvSpPr>
        <p:spPr>
          <a:xfrm>
            <a:off x="8330975" y="4772100"/>
            <a:ext cx="813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  <p:sp>
        <p:nvSpPr>
          <p:cNvPr id="880" name="Google Shape;880;p49"/>
          <p:cNvSpPr/>
          <p:nvPr/>
        </p:nvSpPr>
        <p:spPr>
          <a:xfrm flipH="1" rot="-5400000">
            <a:off x="8354105" y="4068215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1" name="Google Shape;881;p49"/>
          <p:cNvGrpSpPr/>
          <p:nvPr/>
        </p:nvGrpSpPr>
        <p:grpSpPr>
          <a:xfrm>
            <a:off x="8527066" y="4180381"/>
            <a:ext cx="471560" cy="537972"/>
            <a:chOff x="-51623775" y="3584850"/>
            <a:chExt cx="279625" cy="319025"/>
          </a:xfrm>
        </p:grpSpPr>
        <p:sp>
          <p:nvSpPr>
            <p:cNvPr id="882" name="Google Shape;882;p49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0"/>
          <p:cNvSpPr/>
          <p:nvPr/>
        </p:nvSpPr>
        <p:spPr>
          <a:xfrm>
            <a:off x="1416175" y="39900"/>
            <a:ext cx="6311644" cy="5805847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96" name="Google Shape;896;p50"/>
          <p:cNvSpPr txBox="1"/>
          <p:nvPr>
            <p:ph idx="9" type="title"/>
          </p:nvPr>
        </p:nvSpPr>
        <p:spPr>
          <a:xfrm>
            <a:off x="159525" y="39900"/>
            <a:ext cx="42468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</a:t>
            </a:r>
            <a:endParaRPr/>
          </a:p>
        </p:txBody>
      </p:sp>
      <p:pic>
        <p:nvPicPr>
          <p:cNvPr id="897" name="Google Shape;8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050" y="773000"/>
            <a:ext cx="4707899" cy="133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050" y="2107650"/>
            <a:ext cx="4707900" cy="12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1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XSL</a:t>
            </a:r>
            <a:endParaRPr/>
          </a:p>
        </p:txBody>
      </p:sp>
      <p:pic>
        <p:nvPicPr>
          <p:cNvPr id="904" name="Google Shape;9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00" y="877200"/>
            <a:ext cx="7599401" cy="13990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5" name="Google Shape;9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025" y="2597675"/>
            <a:ext cx="2553476" cy="23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2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pic>
        <p:nvPicPr>
          <p:cNvPr id="911" name="Google Shape;9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7700"/>
            <a:ext cx="8839201" cy="4008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3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pic>
        <p:nvPicPr>
          <p:cNvPr id="917" name="Google Shape;917;p53"/>
          <p:cNvPicPr preferRelativeResize="0"/>
          <p:nvPr/>
        </p:nvPicPr>
        <p:blipFill rotWithShape="1">
          <a:blip r:embed="rId3">
            <a:alphaModFix/>
          </a:blip>
          <a:srcRect b="6252" l="0" r="0" t="0"/>
          <a:stretch/>
        </p:blipFill>
        <p:spPr>
          <a:xfrm>
            <a:off x="152400" y="917700"/>
            <a:ext cx="5077225" cy="381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020" y="152400"/>
            <a:ext cx="3609579" cy="2859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9" name="Google Shape;919;p53"/>
          <p:cNvGrpSpPr/>
          <p:nvPr/>
        </p:nvGrpSpPr>
        <p:grpSpPr>
          <a:xfrm flipH="1">
            <a:off x="5507759" y="3332462"/>
            <a:ext cx="3364980" cy="1505790"/>
            <a:chOff x="732130" y="2606124"/>
            <a:chExt cx="4587566" cy="2029640"/>
          </a:xfrm>
        </p:grpSpPr>
        <p:sp>
          <p:nvSpPr>
            <p:cNvPr id="920" name="Google Shape;920;p53"/>
            <p:cNvSpPr/>
            <p:nvPr/>
          </p:nvSpPr>
          <p:spPr>
            <a:xfrm>
              <a:off x="962120" y="4312364"/>
              <a:ext cx="4257900" cy="323400"/>
            </a:xfrm>
            <a:prstGeom prst="ellipse">
              <a:avLst/>
            </a:prstGeom>
            <a:solidFill>
              <a:srgbClr val="63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1" name="Google Shape;921;p53"/>
            <p:cNvGrpSpPr/>
            <p:nvPr/>
          </p:nvGrpSpPr>
          <p:grpSpPr>
            <a:xfrm flipH="1">
              <a:off x="732130" y="2606124"/>
              <a:ext cx="4587566" cy="1883527"/>
              <a:chOff x="234372" y="3899675"/>
              <a:chExt cx="2100726" cy="862539"/>
            </a:xfrm>
          </p:grpSpPr>
          <p:sp>
            <p:nvSpPr>
              <p:cNvPr id="922" name="Google Shape;922;p53"/>
              <p:cNvSpPr/>
              <p:nvPr/>
            </p:nvSpPr>
            <p:spPr>
              <a:xfrm>
                <a:off x="327265" y="3899675"/>
                <a:ext cx="1951623" cy="649669"/>
              </a:xfrm>
              <a:custGeom>
                <a:rect b="b" l="l" r="r" t="t"/>
                <a:pathLst>
                  <a:path extrusionOk="0" h="66804" w="200681">
                    <a:moveTo>
                      <a:pt x="200681" y="0"/>
                    </a:moveTo>
                    <a:lnTo>
                      <a:pt x="102946" y="5091"/>
                    </a:lnTo>
                    <a:cubicBezTo>
                      <a:pt x="99023" y="5270"/>
                      <a:pt x="95759" y="8235"/>
                      <a:pt x="95220" y="12157"/>
                    </a:cubicBezTo>
                    <a:lnTo>
                      <a:pt x="94472" y="17188"/>
                    </a:lnTo>
                    <a:cubicBezTo>
                      <a:pt x="93903" y="21230"/>
                      <a:pt x="90429" y="24254"/>
                      <a:pt x="86327" y="24254"/>
                    </a:cubicBezTo>
                    <a:lnTo>
                      <a:pt x="0" y="24254"/>
                    </a:lnTo>
                    <a:lnTo>
                      <a:pt x="6169" y="66804"/>
                    </a:lnTo>
                    <a:lnTo>
                      <a:pt x="182086" y="63929"/>
                    </a:lnTo>
                    <a:lnTo>
                      <a:pt x="200681" y="0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3"/>
              <p:cNvSpPr/>
              <p:nvPr/>
            </p:nvSpPr>
            <p:spPr>
              <a:xfrm>
                <a:off x="367741" y="4611652"/>
                <a:ext cx="1774287" cy="150562"/>
              </a:xfrm>
              <a:custGeom>
                <a:rect b="b" l="l" r="r" t="t"/>
                <a:pathLst>
                  <a:path extrusionOk="0" h="15482" w="182446">
                    <a:moveTo>
                      <a:pt x="3144" y="1"/>
                    </a:moveTo>
                    <a:lnTo>
                      <a:pt x="0" y="15481"/>
                    </a:lnTo>
                    <a:lnTo>
                      <a:pt x="3144" y="15481"/>
                    </a:lnTo>
                    <a:lnTo>
                      <a:pt x="8774" y="5660"/>
                    </a:lnTo>
                    <a:lnTo>
                      <a:pt x="172504" y="5660"/>
                    </a:lnTo>
                    <a:lnTo>
                      <a:pt x="178972" y="15481"/>
                    </a:lnTo>
                    <a:lnTo>
                      <a:pt x="182446" y="15481"/>
                    </a:lnTo>
                    <a:lnTo>
                      <a:pt x="1771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3"/>
              <p:cNvSpPr/>
              <p:nvPr/>
            </p:nvSpPr>
            <p:spPr>
              <a:xfrm>
                <a:off x="234372" y="3899675"/>
                <a:ext cx="2100726" cy="724804"/>
              </a:xfrm>
              <a:custGeom>
                <a:rect b="b" l="l" r="r" t="t"/>
                <a:pathLst>
                  <a:path extrusionOk="0" h="74530" w="216013">
                    <a:moveTo>
                      <a:pt x="210263" y="0"/>
                    </a:moveTo>
                    <a:cubicBezTo>
                      <a:pt x="208317" y="0"/>
                      <a:pt x="206610" y="1258"/>
                      <a:pt x="206011" y="3084"/>
                    </a:cubicBezTo>
                    <a:lnTo>
                      <a:pt x="187057" y="60815"/>
                    </a:lnTo>
                    <a:cubicBezTo>
                      <a:pt x="186847" y="61474"/>
                      <a:pt x="186218" y="61893"/>
                      <a:pt x="185560" y="61893"/>
                    </a:cubicBezTo>
                    <a:lnTo>
                      <a:pt x="20901" y="62342"/>
                    </a:lnTo>
                    <a:cubicBezTo>
                      <a:pt x="20212" y="62342"/>
                      <a:pt x="19583" y="61863"/>
                      <a:pt x="19404" y="61174"/>
                    </a:cubicBezTo>
                    <a:lnTo>
                      <a:pt x="9552" y="24254"/>
                    </a:lnTo>
                    <a:lnTo>
                      <a:pt x="1378" y="24254"/>
                    </a:lnTo>
                    <a:cubicBezTo>
                      <a:pt x="599" y="24254"/>
                      <a:pt x="0" y="24973"/>
                      <a:pt x="180" y="25751"/>
                    </a:cubicBezTo>
                    <a:lnTo>
                      <a:pt x="9313" y="68810"/>
                    </a:lnTo>
                    <a:cubicBezTo>
                      <a:pt x="9852" y="71385"/>
                      <a:pt x="12127" y="73212"/>
                      <a:pt x="14762" y="73242"/>
                    </a:cubicBezTo>
                    <a:lnTo>
                      <a:pt x="187566" y="74529"/>
                    </a:lnTo>
                    <a:cubicBezTo>
                      <a:pt x="187588" y="74529"/>
                      <a:pt x="187610" y="74529"/>
                      <a:pt x="187631" y="74529"/>
                    </a:cubicBezTo>
                    <a:cubicBezTo>
                      <a:pt x="193593" y="74529"/>
                      <a:pt x="198770" y="70466"/>
                      <a:pt x="200202" y="64678"/>
                    </a:cubicBezTo>
                    <a:lnTo>
                      <a:pt x="216012" y="0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53"/>
              <p:cNvSpPr/>
              <p:nvPr/>
            </p:nvSpPr>
            <p:spPr>
              <a:xfrm>
                <a:off x="235247" y="3899675"/>
                <a:ext cx="2046850" cy="607171"/>
              </a:xfrm>
              <a:custGeom>
                <a:rect b="b" l="l" r="r" t="t"/>
                <a:pathLst>
                  <a:path extrusionOk="0" h="62434" w="210473">
                    <a:moveTo>
                      <a:pt x="1677" y="24254"/>
                    </a:moveTo>
                    <a:cubicBezTo>
                      <a:pt x="1467" y="24254"/>
                      <a:pt x="1258" y="24254"/>
                      <a:pt x="1048" y="24284"/>
                    </a:cubicBezTo>
                    <a:cubicBezTo>
                      <a:pt x="809" y="24314"/>
                      <a:pt x="629" y="24404"/>
                      <a:pt x="449" y="24554"/>
                    </a:cubicBezTo>
                    <a:cubicBezTo>
                      <a:pt x="120" y="24853"/>
                      <a:pt x="0" y="25302"/>
                      <a:pt x="90" y="25751"/>
                    </a:cubicBezTo>
                    <a:cubicBezTo>
                      <a:pt x="0" y="25302"/>
                      <a:pt x="150" y="24883"/>
                      <a:pt x="479" y="24584"/>
                    </a:cubicBezTo>
                    <a:cubicBezTo>
                      <a:pt x="629" y="24434"/>
                      <a:pt x="839" y="24344"/>
                      <a:pt x="1048" y="24314"/>
                    </a:cubicBezTo>
                    <a:cubicBezTo>
                      <a:pt x="1258" y="24284"/>
                      <a:pt x="1467" y="24284"/>
                      <a:pt x="1707" y="24284"/>
                    </a:cubicBezTo>
                    <a:lnTo>
                      <a:pt x="9462" y="24284"/>
                    </a:lnTo>
                    <a:lnTo>
                      <a:pt x="9462" y="24254"/>
                    </a:lnTo>
                    <a:close/>
                    <a:moveTo>
                      <a:pt x="210472" y="0"/>
                    </a:moveTo>
                    <a:lnTo>
                      <a:pt x="210472" y="0"/>
                    </a:lnTo>
                    <a:cubicBezTo>
                      <a:pt x="210113" y="0"/>
                      <a:pt x="209754" y="30"/>
                      <a:pt x="209394" y="60"/>
                    </a:cubicBezTo>
                    <a:cubicBezTo>
                      <a:pt x="208676" y="210"/>
                      <a:pt x="207987" y="509"/>
                      <a:pt x="207418" y="928"/>
                    </a:cubicBezTo>
                    <a:cubicBezTo>
                      <a:pt x="206819" y="1378"/>
                      <a:pt x="206370" y="1976"/>
                      <a:pt x="206071" y="2635"/>
                    </a:cubicBezTo>
                    <a:cubicBezTo>
                      <a:pt x="205921" y="2994"/>
                      <a:pt x="205801" y="3324"/>
                      <a:pt x="205681" y="3683"/>
                    </a:cubicBezTo>
                    <a:lnTo>
                      <a:pt x="205352" y="4701"/>
                    </a:lnTo>
                    <a:lnTo>
                      <a:pt x="203975" y="8833"/>
                    </a:lnTo>
                    <a:lnTo>
                      <a:pt x="198495" y="25392"/>
                    </a:lnTo>
                    <a:lnTo>
                      <a:pt x="187596" y="58539"/>
                    </a:lnTo>
                    <a:lnTo>
                      <a:pt x="186907" y="60605"/>
                    </a:lnTo>
                    <a:cubicBezTo>
                      <a:pt x="186817" y="60935"/>
                      <a:pt x="186637" y="61234"/>
                      <a:pt x="186368" y="61474"/>
                    </a:cubicBezTo>
                    <a:cubicBezTo>
                      <a:pt x="186128" y="61683"/>
                      <a:pt x="185799" y="61803"/>
                      <a:pt x="185440" y="61803"/>
                    </a:cubicBezTo>
                    <a:lnTo>
                      <a:pt x="172384" y="61803"/>
                    </a:lnTo>
                    <a:lnTo>
                      <a:pt x="154927" y="61833"/>
                    </a:lnTo>
                    <a:lnTo>
                      <a:pt x="120073" y="61893"/>
                    </a:lnTo>
                    <a:lnTo>
                      <a:pt x="50305" y="62133"/>
                    </a:lnTo>
                    <a:lnTo>
                      <a:pt x="32878" y="62192"/>
                    </a:lnTo>
                    <a:lnTo>
                      <a:pt x="24164" y="62222"/>
                    </a:lnTo>
                    <a:lnTo>
                      <a:pt x="20871" y="62222"/>
                    </a:lnTo>
                    <a:cubicBezTo>
                      <a:pt x="20837" y="62225"/>
                      <a:pt x="20803" y="62227"/>
                      <a:pt x="20770" y="62227"/>
                    </a:cubicBezTo>
                    <a:cubicBezTo>
                      <a:pt x="20475" y="62227"/>
                      <a:pt x="20184" y="62111"/>
                      <a:pt x="19942" y="61923"/>
                    </a:cubicBezTo>
                    <a:cubicBezTo>
                      <a:pt x="19673" y="61713"/>
                      <a:pt x="19463" y="61414"/>
                      <a:pt x="19403" y="61085"/>
                    </a:cubicBezTo>
                    <a:lnTo>
                      <a:pt x="19134" y="60037"/>
                    </a:lnTo>
                    <a:lnTo>
                      <a:pt x="18535" y="57970"/>
                    </a:lnTo>
                    <a:lnTo>
                      <a:pt x="9492" y="24284"/>
                    </a:lnTo>
                    <a:lnTo>
                      <a:pt x="9492" y="24254"/>
                    </a:lnTo>
                    <a:lnTo>
                      <a:pt x="9462" y="24254"/>
                    </a:lnTo>
                    <a:lnTo>
                      <a:pt x="18355" y="58000"/>
                    </a:lnTo>
                    <a:lnTo>
                      <a:pt x="18924" y="60096"/>
                    </a:lnTo>
                    <a:lnTo>
                      <a:pt x="19194" y="61144"/>
                    </a:lnTo>
                    <a:cubicBezTo>
                      <a:pt x="19369" y="61902"/>
                      <a:pt x="20054" y="62433"/>
                      <a:pt x="20809" y="62433"/>
                    </a:cubicBezTo>
                    <a:cubicBezTo>
                      <a:pt x="20829" y="62433"/>
                      <a:pt x="20850" y="62433"/>
                      <a:pt x="20871" y="62432"/>
                    </a:cubicBezTo>
                    <a:lnTo>
                      <a:pt x="32878" y="62432"/>
                    </a:lnTo>
                    <a:lnTo>
                      <a:pt x="50305" y="62402"/>
                    </a:lnTo>
                    <a:lnTo>
                      <a:pt x="120073" y="62282"/>
                    </a:lnTo>
                    <a:lnTo>
                      <a:pt x="154927" y="62103"/>
                    </a:lnTo>
                    <a:lnTo>
                      <a:pt x="172354" y="62043"/>
                    </a:lnTo>
                    <a:lnTo>
                      <a:pt x="181068" y="62013"/>
                    </a:lnTo>
                    <a:lnTo>
                      <a:pt x="185440" y="62013"/>
                    </a:lnTo>
                    <a:cubicBezTo>
                      <a:pt x="185829" y="62013"/>
                      <a:pt x="186218" y="61893"/>
                      <a:pt x="186518" y="61654"/>
                    </a:cubicBezTo>
                    <a:cubicBezTo>
                      <a:pt x="186817" y="61384"/>
                      <a:pt x="187027" y="61055"/>
                      <a:pt x="187117" y="60665"/>
                    </a:cubicBezTo>
                    <a:lnTo>
                      <a:pt x="187805" y="58599"/>
                    </a:lnTo>
                    <a:lnTo>
                      <a:pt x="198645" y="25452"/>
                    </a:lnTo>
                    <a:lnTo>
                      <a:pt x="204064" y="8863"/>
                    </a:lnTo>
                    <a:lnTo>
                      <a:pt x="205412" y="4701"/>
                    </a:lnTo>
                    <a:lnTo>
                      <a:pt x="205741" y="3653"/>
                    </a:lnTo>
                    <a:cubicBezTo>
                      <a:pt x="205861" y="3324"/>
                      <a:pt x="205951" y="2965"/>
                      <a:pt x="206101" y="2635"/>
                    </a:cubicBezTo>
                    <a:cubicBezTo>
                      <a:pt x="206729" y="1288"/>
                      <a:pt x="207957" y="330"/>
                      <a:pt x="209394" y="90"/>
                    </a:cubicBezTo>
                    <a:cubicBezTo>
                      <a:pt x="209754" y="30"/>
                      <a:pt x="210113" y="0"/>
                      <a:pt x="210472" y="0"/>
                    </a:cubicBez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3"/>
              <p:cNvSpPr/>
              <p:nvPr/>
            </p:nvSpPr>
            <p:spPr>
              <a:xfrm>
                <a:off x="236113" y="3899675"/>
                <a:ext cx="2098986" cy="728004"/>
              </a:xfrm>
              <a:custGeom>
                <a:rect b="b" l="l" r="r" t="t"/>
                <a:pathLst>
                  <a:path extrusionOk="0" h="74859" w="215834">
                    <a:moveTo>
                      <a:pt x="215833" y="0"/>
                    </a:moveTo>
                    <a:lnTo>
                      <a:pt x="215833" y="0"/>
                    </a:lnTo>
                    <a:cubicBezTo>
                      <a:pt x="215831" y="8"/>
                      <a:pt x="211160" y="18720"/>
                      <a:pt x="204185" y="46742"/>
                    </a:cubicBezTo>
                    <a:cubicBezTo>
                      <a:pt x="203317" y="50245"/>
                      <a:pt x="202418" y="53898"/>
                      <a:pt x="201460" y="57701"/>
                    </a:cubicBezTo>
                    <a:lnTo>
                      <a:pt x="200053" y="63450"/>
                    </a:lnTo>
                    <a:cubicBezTo>
                      <a:pt x="199933" y="63929"/>
                      <a:pt x="199813" y="64438"/>
                      <a:pt x="199664" y="64917"/>
                    </a:cubicBezTo>
                    <a:lnTo>
                      <a:pt x="199454" y="65636"/>
                    </a:lnTo>
                    <a:cubicBezTo>
                      <a:pt x="199364" y="65876"/>
                      <a:pt x="199274" y="66085"/>
                      <a:pt x="199185" y="66325"/>
                    </a:cubicBezTo>
                    <a:lnTo>
                      <a:pt x="199065" y="66684"/>
                    </a:lnTo>
                    <a:lnTo>
                      <a:pt x="198885" y="67013"/>
                    </a:lnTo>
                    <a:cubicBezTo>
                      <a:pt x="198765" y="67223"/>
                      <a:pt x="198676" y="67463"/>
                      <a:pt x="198556" y="67672"/>
                    </a:cubicBezTo>
                    <a:cubicBezTo>
                      <a:pt x="198316" y="68121"/>
                      <a:pt x="198047" y="68540"/>
                      <a:pt x="197747" y="68960"/>
                    </a:cubicBezTo>
                    <a:cubicBezTo>
                      <a:pt x="197448" y="69379"/>
                      <a:pt x="197118" y="69768"/>
                      <a:pt x="196789" y="70157"/>
                    </a:cubicBezTo>
                    <a:cubicBezTo>
                      <a:pt x="196430" y="70517"/>
                      <a:pt x="196070" y="70876"/>
                      <a:pt x="195651" y="71205"/>
                    </a:cubicBezTo>
                    <a:cubicBezTo>
                      <a:pt x="195262" y="71535"/>
                      <a:pt x="194873" y="71834"/>
                      <a:pt x="194424" y="72134"/>
                    </a:cubicBezTo>
                    <a:cubicBezTo>
                      <a:pt x="194214" y="72283"/>
                      <a:pt x="194004" y="72403"/>
                      <a:pt x="193765" y="72523"/>
                    </a:cubicBezTo>
                    <a:cubicBezTo>
                      <a:pt x="193555" y="72673"/>
                      <a:pt x="193316" y="72792"/>
                      <a:pt x="193076" y="72912"/>
                    </a:cubicBezTo>
                    <a:cubicBezTo>
                      <a:pt x="192627" y="73152"/>
                      <a:pt x="192148" y="73331"/>
                      <a:pt x="191639" y="73511"/>
                    </a:cubicBezTo>
                    <a:cubicBezTo>
                      <a:pt x="191399" y="73601"/>
                      <a:pt x="191160" y="73661"/>
                      <a:pt x="190890" y="73751"/>
                    </a:cubicBezTo>
                    <a:cubicBezTo>
                      <a:pt x="190770" y="73781"/>
                      <a:pt x="190651" y="73840"/>
                      <a:pt x="190531" y="73870"/>
                    </a:cubicBezTo>
                    <a:lnTo>
                      <a:pt x="190142" y="73930"/>
                    </a:lnTo>
                    <a:cubicBezTo>
                      <a:pt x="189902" y="73990"/>
                      <a:pt x="189633" y="74050"/>
                      <a:pt x="189363" y="74080"/>
                    </a:cubicBezTo>
                    <a:lnTo>
                      <a:pt x="188585" y="74170"/>
                    </a:lnTo>
                    <a:cubicBezTo>
                      <a:pt x="188345" y="74200"/>
                      <a:pt x="188076" y="74200"/>
                      <a:pt x="187806" y="74200"/>
                    </a:cubicBezTo>
                    <a:lnTo>
                      <a:pt x="186998" y="74200"/>
                    </a:lnTo>
                    <a:lnTo>
                      <a:pt x="173703" y="74110"/>
                    </a:lnTo>
                    <a:lnTo>
                      <a:pt x="117110" y="73631"/>
                    </a:lnTo>
                    <a:lnTo>
                      <a:pt x="60517" y="73242"/>
                    </a:lnTo>
                    <a:lnTo>
                      <a:pt x="34466" y="73122"/>
                    </a:lnTo>
                    <a:lnTo>
                      <a:pt x="22399" y="73062"/>
                    </a:lnTo>
                    <a:lnTo>
                      <a:pt x="16679" y="73032"/>
                    </a:lnTo>
                    <a:lnTo>
                      <a:pt x="14583" y="73032"/>
                    </a:lnTo>
                    <a:cubicBezTo>
                      <a:pt x="14344" y="73032"/>
                      <a:pt x="14134" y="73002"/>
                      <a:pt x="13895" y="72972"/>
                    </a:cubicBezTo>
                    <a:cubicBezTo>
                      <a:pt x="13026" y="72852"/>
                      <a:pt x="12188" y="72523"/>
                      <a:pt x="11469" y="72014"/>
                    </a:cubicBezTo>
                    <a:cubicBezTo>
                      <a:pt x="10781" y="71535"/>
                      <a:pt x="10212" y="70846"/>
                      <a:pt x="9822" y="70098"/>
                    </a:cubicBezTo>
                    <a:cubicBezTo>
                      <a:pt x="9613" y="69708"/>
                      <a:pt x="9463" y="69319"/>
                      <a:pt x="9373" y="68900"/>
                    </a:cubicBezTo>
                    <a:cubicBezTo>
                      <a:pt x="9283" y="68481"/>
                      <a:pt x="9194" y="68061"/>
                      <a:pt x="9104" y="67642"/>
                    </a:cubicBezTo>
                    <a:cubicBezTo>
                      <a:pt x="8714" y="65935"/>
                      <a:pt x="8355" y="64289"/>
                      <a:pt x="8026" y="62672"/>
                    </a:cubicBezTo>
                    <a:cubicBezTo>
                      <a:pt x="7337" y="59468"/>
                      <a:pt x="6648" y="56413"/>
                      <a:pt x="6050" y="53539"/>
                    </a:cubicBezTo>
                    <a:lnTo>
                      <a:pt x="2816" y="38687"/>
                    </a:lnTo>
                    <a:cubicBezTo>
                      <a:pt x="1019" y="30453"/>
                      <a:pt x="1" y="25752"/>
                      <a:pt x="1" y="25751"/>
                    </a:cubicBezTo>
                    <a:lnTo>
                      <a:pt x="1" y="25751"/>
                    </a:lnTo>
                    <a:cubicBezTo>
                      <a:pt x="1" y="25752"/>
                      <a:pt x="989" y="30453"/>
                      <a:pt x="2696" y="38717"/>
                    </a:cubicBezTo>
                    <a:cubicBezTo>
                      <a:pt x="3534" y="42849"/>
                      <a:pt x="4582" y="47850"/>
                      <a:pt x="5780" y="53599"/>
                    </a:cubicBezTo>
                    <a:cubicBezTo>
                      <a:pt x="6379" y="56473"/>
                      <a:pt x="7008" y="59557"/>
                      <a:pt x="7666" y="62761"/>
                    </a:cubicBezTo>
                    <a:cubicBezTo>
                      <a:pt x="7996" y="64378"/>
                      <a:pt x="8355" y="66025"/>
                      <a:pt x="8714" y="67732"/>
                    </a:cubicBezTo>
                    <a:cubicBezTo>
                      <a:pt x="8804" y="68151"/>
                      <a:pt x="8864" y="68570"/>
                      <a:pt x="8984" y="69020"/>
                    </a:cubicBezTo>
                    <a:cubicBezTo>
                      <a:pt x="9074" y="69439"/>
                      <a:pt x="9224" y="69888"/>
                      <a:pt x="9433" y="70307"/>
                    </a:cubicBezTo>
                    <a:cubicBezTo>
                      <a:pt x="9852" y="71116"/>
                      <a:pt x="10481" y="71834"/>
                      <a:pt x="11230" y="72403"/>
                    </a:cubicBezTo>
                    <a:cubicBezTo>
                      <a:pt x="12008" y="72942"/>
                      <a:pt x="12907" y="73301"/>
                      <a:pt x="13865" y="73451"/>
                    </a:cubicBezTo>
                    <a:cubicBezTo>
                      <a:pt x="14074" y="73481"/>
                      <a:pt x="14314" y="73481"/>
                      <a:pt x="14553" y="73511"/>
                    </a:cubicBezTo>
                    <a:lnTo>
                      <a:pt x="16649" y="73511"/>
                    </a:lnTo>
                    <a:lnTo>
                      <a:pt x="22399" y="73571"/>
                    </a:lnTo>
                    <a:lnTo>
                      <a:pt x="34466" y="73691"/>
                    </a:lnTo>
                    <a:lnTo>
                      <a:pt x="60517" y="73930"/>
                    </a:lnTo>
                    <a:lnTo>
                      <a:pt x="117110" y="74409"/>
                    </a:lnTo>
                    <a:lnTo>
                      <a:pt x="173703" y="74769"/>
                    </a:lnTo>
                    <a:lnTo>
                      <a:pt x="186998" y="74859"/>
                    </a:lnTo>
                    <a:lnTo>
                      <a:pt x="187836" y="74859"/>
                    </a:lnTo>
                    <a:cubicBezTo>
                      <a:pt x="188105" y="74829"/>
                      <a:pt x="188375" y="74829"/>
                      <a:pt x="188644" y="74799"/>
                    </a:cubicBezTo>
                    <a:lnTo>
                      <a:pt x="189483" y="74709"/>
                    </a:lnTo>
                    <a:cubicBezTo>
                      <a:pt x="189752" y="74679"/>
                      <a:pt x="190022" y="74589"/>
                      <a:pt x="190291" y="74529"/>
                    </a:cubicBezTo>
                    <a:lnTo>
                      <a:pt x="190681" y="74469"/>
                    </a:lnTo>
                    <a:cubicBezTo>
                      <a:pt x="190830" y="74409"/>
                      <a:pt x="190950" y="74379"/>
                      <a:pt x="191100" y="74349"/>
                    </a:cubicBezTo>
                    <a:cubicBezTo>
                      <a:pt x="191339" y="74260"/>
                      <a:pt x="191609" y="74200"/>
                      <a:pt x="191878" y="74110"/>
                    </a:cubicBezTo>
                    <a:cubicBezTo>
                      <a:pt x="192387" y="73900"/>
                      <a:pt x="192866" y="73691"/>
                      <a:pt x="193376" y="73451"/>
                    </a:cubicBezTo>
                    <a:cubicBezTo>
                      <a:pt x="193615" y="73331"/>
                      <a:pt x="193855" y="73212"/>
                      <a:pt x="194064" y="73062"/>
                    </a:cubicBezTo>
                    <a:cubicBezTo>
                      <a:pt x="194304" y="72942"/>
                      <a:pt x="194543" y="72792"/>
                      <a:pt x="194753" y="72643"/>
                    </a:cubicBezTo>
                    <a:cubicBezTo>
                      <a:pt x="195202" y="72343"/>
                      <a:pt x="195651" y="72014"/>
                      <a:pt x="196040" y="71685"/>
                    </a:cubicBezTo>
                    <a:cubicBezTo>
                      <a:pt x="196460" y="71325"/>
                      <a:pt x="196849" y="70936"/>
                      <a:pt x="197208" y="70547"/>
                    </a:cubicBezTo>
                    <a:cubicBezTo>
                      <a:pt x="197897" y="69768"/>
                      <a:pt x="198526" y="68900"/>
                      <a:pt x="199035" y="67972"/>
                    </a:cubicBezTo>
                    <a:cubicBezTo>
                      <a:pt x="199155" y="67732"/>
                      <a:pt x="199274" y="67492"/>
                      <a:pt x="199394" y="67283"/>
                    </a:cubicBezTo>
                    <a:lnTo>
                      <a:pt x="199544" y="66924"/>
                    </a:lnTo>
                    <a:lnTo>
                      <a:pt x="199694" y="66534"/>
                    </a:lnTo>
                    <a:cubicBezTo>
                      <a:pt x="199783" y="66295"/>
                      <a:pt x="199873" y="66055"/>
                      <a:pt x="199963" y="65786"/>
                    </a:cubicBezTo>
                    <a:lnTo>
                      <a:pt x="200173" y="65037"/>
                    </a:lnTo>
                    <a:cubicBezTo>
                      <a:pt x="200322" y="64558"/>
                      <a:pt x="200442" y="64079"/>
                      <a:pt x="200562" y="63570"/>
                    </a:cubicBezTo>
                    <a:cubicBezTo>
                      <a:pt x="201041" y="61624"/>
                      <a:pt x="201490" y="59707"/>
                      <a:pt x="201969" y="57791"/>
                    </a:cubicBezTo>
                    <a:cubicBezTo>
                      <a:pt x="202868" y="54018"/>
                      <a:pt x="203766" y="50365"/>
                      <a:pt x="204604" y="46832"/>
                    </a:cubicBezTo>
                    <a:lnTo>
                      <a:pt x="215833" y="0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3"/>
              <p:cNvSpPr/>
              <p:nvPr/>
            </p:nvSpPr>
            <p:spPr>
              <a:xfrm>
                <a:off x="407049" y="4358890"/>
                <a:ext cx="1651986" cy="130762"/>
              </a:xfrm>
              <a:custGeom>
                <a:rect b="b" l="l" r="r" t="t"/>
                <a:pathLst>
                  <a:path extrusionOk="0" h="13446" w="169870">
                    <a:moveTo>
                      <a:pt x="1228" y="1"/>
                    </a:moveTo>
                    <a:cubicBezTo>
                      <a:pt x="540" y="1"/>
                      <a:pt x="1" y="630"/>
                      <a:pt x="150" y="1318"/>
                    </a:cubicBezTo>
                    <a:lnTo>
                      <a:pt x="2606" y="12607"/>
                    </a:lnTo>
                    <a:cubicBezTo>
                      <a:pt x="2726" y="13086"/>
                      <a:pt x="3145" y="13445"/>
                      <a:pt x="3654" y="13445"/>
                    </a:cubicBezTo>
                    <a:lnTo>
                      <a:pt x="166306" y="13445"/>
                    </a:lnTo>
                    <a:cubicBezTo>
                      <a:pt x="166786" y="13445"/>
                      <a:pt x="167235" y="13116"/>
                      <a:pt x="167354" y="12637"/>
                    </a:cubicBezTo>
                    <a:lnTo>
                      <a:pt x="169690" y="4103"/>
                    </a:lnTo>
                    <a:cubicBezTo>
                      <a:pt x="169870" y="3414"/>
                      <a:pt x="169361" y="2756"/>
                      <a:pt x="168642" y="2726"/>
                    </a:cubicBezTo>
                    <a:lnTo>
                      <a:pt x="1228" y="1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3"/>
              <p:cNvSpPr/>
              <p:nvPr/>
            </p:nvSpPr>
            <p:spPr>
              <a:xfrm>
                <a:off x="407088" y="4359172"/>
                <a:ext cx="1651947" cy="43121"/>
              </a:xfrm>
              <a:custGeom>
                <a:rect b="b" l="l" r="r" t="t"/>
                <a:pathLst>
                  <a:path extrusionOk="0" h="4434" w="169866">
                    <a:moveTo>
                      <a:pt x="1179" y="1"/>
                    </a:moveTo>
                    <a:cubicBezTo>
                      <a:pt x="512" y="1"/>
                      <a:pt x="0" y="645"/>
                      <a:pt x="146" y="1289"/>
                    </a:cubicBezTo>
                    <a:lnTo>
                      <a:pt x="206" y="1559"/>
                    </a:lnTo>
                    <a:lnTo>
                      <a:pt x="169566" y="4433"/>
                    </a:lnTo>
                    <a:lnTo>
                      <a:pt x="169686" y="4074"/>
                    </a:lnTo>
                    <a:cubicBezTo>
                      <a:pt x="169866" y="3385"/>
                      <a:pt x="169357" y="2727"/>
                      <a:pt x="168638" y="2727"/>
                    </a:cubicBezTo>
                    <a:lnTo>
                      <a:pt x="1224" y="2"/>
                    </a:lnTo>
                    <a:cubicBezTo>
                      <a:pt x="1209" y="1"/>
                      <a:pt x="1194" y="1"/>
                      <a:pt x="1179" y="1"/>
                    </a:cubicBez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3"/>
              <p:cNvSpPr/>
              <p:nvPr/>
            </p:nvSpPr>
            <p:spPr>
              <a:xfrm>
                <a:off x="431225" y="4475376"/>
                <a:ext cx="1605102" cy="14276"/>
              </a:xfrm>
              <a:custGeom>
                <a:rect b="b" l="l" r="r" t="t"/>
                <a:pathLst>
                  <a:path extrusionOk="0" h="1468" w="165049">
                    <a:moveTo>
                      <a:pt x="0" y="0"/>
                    </a:moveTo>
                    <a:lnTo>
                      <a:pt x="120" y="629"/>
                    </a:lnTo>
                    <a:cubicBezTo>
                      <a:pt x="240" y="1108"/>
                      <a:pt x="659" y="1467"/>
                      <a:pt x="1168" y="1467"/>
                    </a:cubicBezTo>
                    <a:lnTo>
                      <a:pt x="163820" y="1467"/>
                    </a:lnTo>
                    <a:cubicBezTo>
                      <a:pt x="164300" y="1467"/>
                      <a:pt x="164749" y="1138"/>
                      <a:pt x="164868" y="659"/>
                    </a:cubicBezTo>
                    <a:lnTo>
                      <a:pt x="165048" y="0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3"/>
              <p:cNvSpPr/>
              <p:nvPr/>
            </p:nvSpPr>
            <p:spPr>
              <a:xfrm>
                <a:off x="1512441" y="4125353"/>
                <a:ext cx="383233" cy="256263"/>
              </a:xfrm>
              <a:custGeom>
                <a:rect b="b" l="l" r="r" t="t"/>
                <a:pathLst>
                  <a:path extrusionOk="0" h="26351" w="39407">
                    <a:moveTo>
                      <a:pt x="3834" y="0"/>
                    </a:moveTo>
                    <a:cubicBezTo>
                      <a:pt x="1708" y="0"/>
                      <a:pt x="1" y="1707"/>
                      <a:pt x="1" y="3833"/>
                    </a:cubicBezTo>
                    <a:lnTo>
                      <a:pt x="1" y="22518"/>
                    </a:lnTo>
                    <a:cubicBezTo>
                      <a:pt x="1" y="24644"/>
                      <a:pt x="1708" y="26350"/>
                      <a:pt x="3834" y="26350"/>
                    </a:cubicBezTo>
                    <a:lnTo>
                      <a:pt x="35574" y="26350"/>
                    </a:lnTo>
                    <a:cubicBezTo>
                      <a:pt x="37700" y="26350"/>
                      <a:pt x="39406" y="24644"/>
                      <a:pt x="39406" y="22518"/>
                    </a:cubicBezTo>
                    <a:lnTo>
                      <a:pt x="39406" y="3833"/>
                    </a:lnTo>
                    <a:cubicBezTo>
                      <a:pt x="39406" y="1707"/>
                      <a:pt x="37700" y="0"/>
                      <a:pt x="35574" y="0"/>
                    </a:cubicBezTo>
                    <a:close/>
                  </a:path>
                </a:pathLst>
              </a:custGeom>
              <a:solidFill>
                <a:srgbClr val="9C17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3"/>
              <p:cNvSpPr/>
              <p:nvPr/>
            </p:nvSpPr>
            <p:spPr>
              <a:xfrm>
                <a:off x="1724437" y="4033481"/>
                <a:ext cx="426908" cy="344391"/>
              </a:xfrm>
              <a:custGeom>
                <a:rect b="b" l="l" r="r" t="t"/>
                <a:pathLst>
                  <a:path extrusionOk="0" h="35413" w="43898">
                    <a:moveTo>
                      <a:pt x="13007" y="0"/>
                    </a:moveTo>
                    <a:cubicBezTo>
                      <a:pt x="9134" y="0"/>
                      <a:pt x="5602" y="2589"/>
                      <a:pt x="4552" y="6513"/>
                    </a:cubicBezTo>
                    <a:lnTo>
                      <a:pt x="1288" y="18670"/>
                    </a:lnTo>
                    <a:cubicBezTo>
                      <a:pt x="1" y="23371"/>
                      <a:pt x="2785" y="28192"/>
                      <a:pt x="7487" y="29449"/>
                    </a:cubicBezTo>
                    <a:lnTo>
                      <a:pt x="28567" y="35109"/>
                    </a:lnTo>
                    <a:cubicBezTo>
                      <a:pt x="29340" y="35314"/>
                      <a:pt x="30115" y="35413"/>
                      <a:pt x="30876" y="35413"/>
                    </a:cubicBezTo>
                    <a:cubicBezTo>
                      <a:pt x="34770" y="35413"/>
                      <a:pt x="38294" y="32838"/>
                      <a:pt x="39346" y="28880"/>
                    </a:cubicBezTo>
                    <a:lnTo>
                      <a:pt x="42610" y="16753"/>
                    </a:lnTo>
                    <a:cubicBezTo>
                      <a:pt x="43898" y="12052"/>
                      <a:pt x="41113" y="7231"/>
                      <a:pt x="36412" y="5974"/>
                    </a:cubicBezTo>
                    <a:lnTo>
                      <a:pt x="15332" y="315"/>
                    </a:lnTo>
                    <a:cubicBezTo>
                      <a:pt x="14555" y="102"/>
                      <a:pt x="13774" y="0"/>
                      <a:pt x="13007" y="0"/>
                    </a:cubicBezTo>
                    <a:close/>
                  </a:path>
                </a:pathLst>
              </a:custGeom>
              <a:solidFill>
                <a:srgbClr val="D385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421316" y="4164662"/>
                <a:ext cx="291215" cy="194821"/>
              </a:xfrm>
              <a:custGeom>
                <a:rect b="b" l="l" r="r" t="t"/>
                <a:pathLst>
                  <a:path extrusionOk="0" h="20033" w="29945">
                    <a:moveTo>
                      <a:pt x="1588" y="1"/>
                    </a:moveTo>
                    <a:cubicBezTo>
                      <a:pt x="720" y="1"/>
                      <a:pt x="1" y="719"/>
                      <a:pt x="1" y="1618"/>
                    </a:cubicBezTo>
                    <a:lnTo>
                      <a:pt x="1" y="18416"/>
                    </a:lnTo>
                    <a:cubicBezTo>
                      <a:pt x="1" y="19314"/>
                      <a:pt x="720" y="20033"/>
                      <a:pt x="1588" y="20033"/>
                    </a:cubicBezTo>
                    <a:lnTo>
                      <a:pt x="28327" y="20033"/>
                    </a:lnTo>
                    <a:cubicBezTo>
                      <a:pt x="29226" y="20033"/>
                      <a:pt x="29944" y="19314"/>
                      <a:pt x="29944" y="18416"/>
                    </a:cubicBezTo>
                    <a:lnTo>
                      <a:pt x="29944" y="1618"/>
                    </a:lnTo>
                    <a:cubicBezTo>
                      <a:pt x="29944" y="719"/>
                      <a:pt x="29226" y="1"/>
                      <a:pt x="28327" y="1"/>
                    </a:cubicBezTo>
                    <a:close/>
                  </a:path>
                </a:pathLst>
              </a:custGeom>
              <a:solidFill>
                <a:srgbClr val="63111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1527009" y="4133795"/>
                <a:ext cx="110077" cy="86202"/>
              </a:xfrm>
              <a:custGeom>
                <a:rect b="b" l="l" r="r" t="t"/>
                <a:pathLst>
                  <a:path extrusionOk="0" h="8864" w="11319">
                    <a:moveTo>
                      <a:pt x="1434" y="1130"/>
                    </a:moveTo>
                    <a:cubicBezTo>
                      <a:pt x="1436" y="1130"/>
                      <a:pt x="1437" y="1133"/>
                      <a:pt x="1437" y="1138"/>
                    </a:cubicBezTo>
                    <a:cubicBezTo>
                      <a:pt x="1437" y="1138"/>
                      <a:pt x="1437" y="1157"/>
                      <a:pt x="1394" y="1179"/>
                    </a:cubicBezTo>
                    <a:lnTo>
                      <a:pt x="1394" y="1179"/>
                    </a:lnTo>
                    <a:cubicBezTo>
                      <a:pt x="1412" y="1156"/>
                      <a:pt x="1428" y="1130"/>
                      <a:pt x="1434" y="1130"/>
                    </a:cubicBezTo>
                    <a:close/>
                    <a:moveTo>
                      <a:pt x="3773" y="1"/>
                    </a:moveTo>
                    <a:cubicBezTo>
                      <a:pt x="3204" y="1"/>
                      <a:pt x="2605" y="31"/>
                      <a:pt x="2036" y="60"/>
                    </a:cubicBezTo>
                    <a:lnTo>
                      <a:pt x="1557" y="90"/>
                    </a:lnTo>
                    <a:lnTo>
                      <a:pt x="1048" y="90"/>
                    </a:lnTo>
                    <a:cubicBezTo>
                      <a:pt x="868" y="150"/>
                      <a:pt x="719" y="270"/>
                      <a:pt x="599" y="420"/>
                    </a:cubicBezTo>
                    <a:cubicBezTo>
                      <a:pt x="539" y="510"/>
                      <a:pt x="479" y="599"/>
                      <a:pt x="419" y="689"/>
                    </a:cubicBezTo>
                    <a:cubicBezTo>
                      <a:pt x="389" y="779"/>
                      <a:pt x="329" y="869"/>
                      <a:pt x="329" y="959"/>
                    </a:cubicBezTo>
                    <a:cubicBezTo>
                      <a:pt x="300" y="1049"/>
                      <a:pt x="270" y="1109"/>
                      <a:pt x="240" y="1198"/>
                    </a:cubicBezTo>
                    <a:cubicBezTo>
                      <a:pt x="120" y="1767"/>
                      <a:pt x="30" y="2366"/>
                      <a:pt x="30" y="2965"/>
                    </a:cubicBezTo>
                    <a:cubicBezTo>
                      <a:pt x="0" y="3504"/>
                      <a:pt x="0" y="4043"/>
                      <a:pt x="30" y="4552"/>
                    </a:cubicBezTo>
                    <a:cubicBezTo>
                      <a:pt x="30" y="5061"/>
                      <a:pt x="60" y="5540"/>
                      <a:pt x="90" y="5959"/>
                    </a:cubicBezTo>
                    <a:cubicBezTo>
                      <a:pt x="180" y="6828"/>
                      <a:pt x="270" y="7546"/>
                      <a:pt x="329" y="8055"/>
                    </a:cubicBezTo>
                    <a:cubicBezTo>
                      <a:pt x="419" y="8564"/>
                      <a:pt x="479" y="8864"/>
                      <a:pt x="479" y="8864"/>
                    </a:cubicBezTo>
                    <a:cubicBezTo>
                      <a:pt x="479" y="8864"/>
                      <a:pt x="509" y="8594"/>
                      <a:pt x="539" y="8085"/>
                    </a:cubicBezTo>
                    <a:cubicBezTo>
                      <a:pt x="599" y="7576"/>
                      <a:pt x="659" y="6858"/>
                      <a:pt x="719" y="5989"/>
                    </a:cubicBezTo>
                    <a:cubicBezTo>
                      <a:pt x="809" y="5121"/>
                      <a:pt x="868" y="4103"/>
                      <a:pt x="988" y="3055"/>
                    </a:cubicBezTo>
                    <a:cubicBezTo>
                      <a:pt x="1048" y="2546"/>
                      <a:pt x="1138" y="2007"/>
                      <a:pt x="1288" y="1498"/>
                    </a:cubicBezTo>
                    <a:cubicBezTo>
                      <a:pt x="1288" y="1438"/>
                      <a:pt x="1318" y="1408"/>
                      <a:pt x="1318" y="1348"/>
                    </a:cubicBezTo>
                    <a:cubicBezTo>
                      <a:pt x="1348" y="1288"/>
                      <a:pt x="1378" y="1258"/>
                      <a:pt x="1378" y="1198"/>
                    </a:cubicBezTo>
                    <a:lnTo>
                      <a:pt x="1467" y="1198"/>
                    </a:lnTo>
                    <a:cubicBezTo>
                      <a:pt x="1497" y="1183"/>
                      <a:pt x="1535" y="1176"/>
                      <a:pt x="1572" y="1176"/>
                    </a:cubicBezTo>
                    <a:cubicBezTo>
                      <a:pt x="1610" y="1176"/>
                      <a:pt x="1647" y="1183"/>
                      <a:pt x="1677" y="1198"/>
                    </a:cubicBezTo>
                    <a:lnTo>
                      <a:pt x="2066" y="1168"/>
                    </a:lnTo>
                    <a:lnTo>
                      <a:pt x="3803" y="1109"/>
                    </a:lnTo>
                    <a:cubicBezTo>
                      <a:pt x="4372" y="1079"/>
                      <a:pt x="4911" y="1049"/>
                      <a:pt x="5450" y="1019"/>
                    </a:cubicBezTo>
                    <a:cubicBezTo>
                      <a:pt x="6558" y="959"/>
                      <a:pt x="7546" y="899"/>
                      <a:pt x="8414" y="809"/>
                    </a:cubicBezTo>
                    <a:cubicBezTo>
                      <a:pt x="9283" y="749"/>
                      <a:pt x="10031" y="659"/>
                      <a:pt x="10540" y="599"/>
                    </a:cubicBezTo>
                    <a:cubicBezTo>
                      <a:pt x="11019" y="540"/>
                      <a:pt x="11319" y="480"/>
                      <a:pt x="11319" y="480"/>
                    </a:cubicBezTo>
                    <a:cubicBezTo>
                      <a:pt x="11319" y="480"/>
                      <a:pt x="11019" y="450"/>
                      <a:pt x="10510" y="360"/>
                    </a:cubicBezTo>
                    <a:cubicBezTo>
                      <a:pt x="10031" y="300"/>
                      <a:pt x="9283" y="240"/>
                      <a:pt x="8414" y="180"/>
                    </a:cubicBezTo>
                    <a:cubicBezTo>
                      <a:pt x="7995" y="150"/>
                      <a:pt x="7516" y="120"/>
                      <a:pt x="7007" y="90"/>
                    </a:cubicBezTo>
                    <a:cubicBezTo>
                      <a:pt x="6528" y="60"/>
                      <a:pt x="5989" y="60"/>
                      <a:pt x="5450" y="31"/>
                    </a:cubicBezTo>
                    <a:cubicBezTo>
                      <a:pt x="4881" y="1"/>
                      <a:pt x="4342" y="1"/>
                      <a:pt x="3773" y="1"/>
                    </a:cubicBezTo>
                    <a:close/>
                  </a:path>
                </a:pathLst>
              </a:custGeom>
              <a:solidFill>
                <a:srgbClr val="901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439667" y="4175145"/>
                <a:ext cx="117653" cy="38453"/>
              </a:xfrm>
              <a:custGeom>
                <a:rect b="b" l="l" r="r" t="t"/>
                <a:pathLst>
                  <a:path extrusionOk="0" h="3954" w="12098">
                    <a:moveTo>
                      <a:pt x="3384" y="1"/>
                    </a:moveTo>
                    <a:cubicBezTo>
                      <a:pt x="2935" y="1"/>
                      <a:pt x="2486" y="31"/>
                      <a:pt x="2066" y="31"/>
                    </a:cubicBezTo>
                    <a:cubicBezTo>
                      <a:pt x="1587" y="60"/>
                      <a:pt x="1108" y="240"/>
                      <a:pt x="719" y="540"/>
                    </a:cubicBezTo>
                    <a:cubicBezTo>
                      <a:pt x="420" y="809"/>
                      <a:pt x="180" y="1198"/>
                      <a:pt x="90" y="1588"/>
                    </a:cubicBezTo>
                    <a:cubicBezTo>
                      <a:pt x="0" y="1917"/>
                      <a:pt x="0" y="2246"/>
                      <a:pt x="30" y="2576"/>
                    </a:cubicBezTo>
                    <a:lnTo>
                      <a:pt x="30" y="3324"/>
                    </a:lnTo>
                    <a:cubicBezTo>
                      <a:pt x="30" y="3714"/>
                      <a:pt x="30" y="3953"/>
                      <a:pt x="30" y="3953"/>
                    </a:cubicBezTo>
                    <a:cubicBezTo>
                      <a:pt x="30" y="3953"/>
                      <a:pt x="90" y="3743"/>
                      <a:pt x="180" y="3324"/>
                    </a:cubicBezTo>
                    <a:lnTo>
                      <a:pt x="300" y="2606"/>
                    </a:lnTo>
                    <a:cubicBezTo>
                      <a:pt x="330" y="2306"/>
                      <a:pt x="390" y="2007"/>
                      <a:pt x="479" y="1737"/>
                    </a:cubicBezTo>
                    <a:cubicBezTo>
                      <a:pt x="599" y="1438"/>
                      <a:pt x="809" y="1168"/>
                      <a:pt x="1078" y="989"/>
                    </a:cubicBezTo>
                    <a:cubicBezTo>
                      <a:pt x="1378" y="779"/>
                      <a:pt x="1707" y="689"/>
                      <a:pt x="2066" y="689"/>
                    </a:cubicBezTo>
                    <a:cubicBezTo>
                      <a:pt x="2486" y="719"/>
                      <a:pt x="2935" y="719"/>
                      <a:pt x="3384" y="719"/>
                    </a:cubicBezTo>
                    <a:lnTo>
                      <a:pt x="6109" y="719"/>
                    </a:lnTo>
                    <a:cubicBezTo>
                      <a:pt x="6588" y="719"/>
                      <a:pt x="7007" y="689"/>
                      <a:pt x="7456" y="689"/>
                    </a:cubicBezTo>
                    <a:cubicBezTo>
                      <a:pt x="8295" y="689"/>
                      <a:pt x="9103" y="629"/>
                      <a:pt x="9792" y="599"/>
                    </a:cubicBezTo>
                    <a:cubicBezTo>
                      <a:pt x="11169" y="510"/>
                      <a:pt x="12098" y="360"/>
                      <a:pt x="12098" y="360"/>
                    </a:cubicBezTo>
                    <a:cubicBezTo>
                      <a:pt x="12098" y="360"/>
                      <a:pt x="11169" y="240"/>
                      <a:pt x="9792" y="150"/>
                    </a:cubicBezTo>
                    <a:cubicBezTo>
                      <a:pt x="9103" y="120"/>
                      <a:pt x="8325" y="60"/>
                      <a:pt x="7456" y="31"/>
                    </a:cubicBezTo>
                    <a:cubicBezTo>
                      <a:pt x="7007" y="31"/>
                      <a:pt x="6588" y="1"/>
                      <a:pt x="6109" y="1"/>
                    </a:cubicBezTo>
                    <a:close/>
                  </a:path>
                </a:pathLst>
              </a:custGeom>
              <a:solidFill>
                <a:srgbClr val="9C17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1792580" y="4056928"/>
                <a:ext cx="177929" cy="77751"/>
              </a:xfrm>
              <a:custGeom>
                <a:rect b="b" l="l" r="r" t="t"/>
                <a:pathLst>
                  <a:path extrusionOk="0" h="7995" w="18296">
                    <a:moveTo>
                      <a:pt x="8167" y="1"/>
                    </a:moveTo>
                    <a:cubicBezTo>
                      <a:pt x="7930" y="1"/>
                      <a:pt x="7693" y="11"/>
                      <a:pt x="7456" y="30"/>
                    </a:cubicBezTo>
                    <a:cubicBezTo>
                      <a:pt x="5959" y="149"/>
                      <a:pt x="4522" y="718"/>
                      <a:pt x="3354" y="1646"/>
                    </a:cubicBezTo>
                    <a:cubicBezTo>
                      <a:pt x="2815" y="2036"/>
                      <a:pt x="2336" y="2545"/>
                      <a:pt x="1917" y="3084"/>
                    </a:cubicBezTo>
                    <a:cubicBezTo>
                      <a:pt x="1737" y="3323"/>
                      <a:pt x="1558" y="3593"/>
                      <a:pt x="1408" y="3832"/>
                    </a:cubicBezTo>
                    <a:cubicBezTo>
                      <a:pt x="1288" y="4132"/>
                      <a:pt x="1138" y="4371"/>
                      <a:pt x="1049" y="4641"/>
                    </a:cubicBezTo>
                    <a:cubicBezTo>
                      <a:pt x="929" y="4880"/>
                      <a:pt x="839" y="5090"/>
                      <a:pt x="779" y="5359"/>
                    </a:cubicBezTo>
                    <a:lnTo>
                      <a:pt x="569" y="5988"/>
                    </a:lnTo>
                    <a:cubicBezTo>
                      <a:pt x="420" y="6407"/>
                      <a:pt x="330" y="6767"/>
                      <a:pt x="240" y="7066"/>
                    </a:cubicBezTo>
                    <a:cubicBezTo>
                      <a:pt x="90" y="7635"/>
                      <a:pt x="0" y="7994"/>
                      <a:pt x="0" y="7994"/>
                    </a:cubicBezTo>
                    <a:cubicBezTo>
                      <a:pt x="0" y="7994"/>
                      <a:pt x="210" y="7695"/>
                      <a:pt x="480" y="7126"/>
                    </a:cubicBezTo>
                    <a:cubicBezTo>
                      <a:pt x="629" y="6857"/>
                      <a:pt x="839" y="6557"/>
                      <a:pt x="1049" y="6168"/>
                    </a:cubicBezTo>
                    <a:lnTo>
                      <a:pt x="1378" y="5599"/>
                    </a:lnTo>
                    <a:lnTo>
                      <a:pt x="1767" y="4970"/>
                    </a:lnTo>
                    <a:cubicBezTo>
                      <a:pt x="1887" y="4731"/>
                      <a:pt x="2037" y="4551"/>
                      <a:pt x="2216" y="4371"/>
                    </a:cubicBezTo>
                    <a:cubicBezTo>
                      <a:pt x="2366" y="4162"/>
                      <a:pt x="2546" y="3952"/>
                      <a:pt x="2755" y="3742"/>
                    </a:cubicBezTo>
                    <a:cubicBezTo>
                      <a:pt x="3145" y="3353"/>
                      <a:pt x="3594" y="2964"/>
                      <a:pt x="4073" y="2665"/>
                    </a:cubicBezTo>
                    <a:cubicBezTo>
                      <a:pt x="4612" y="2335"/>
                      <a:pt x="5151" y="2066"/>
                      <a:pt x="5720" y="1856"/>
                    </a:cubicBezTo>
                    <a:cubicBezTo>
                      <a:pt x="6319" y="1676"/>
                      <a:pt x="6917" y="1557"/>
                      <a:pt x="7546" y="1497"/>
                    </a:cubicBezTo>
                    <a:cubicBezTo>
                      <a:pt x="7769" y="1476"/>
                      <a:pt x="7992" y="1466"/>
                      <a:pt x="8215" y="1466"/>
                    </a:cubicBezTo>
                    <a:cubicBezTo>
                      <a:pt x="8621" y="1466"/>
                      <a:pt x="9027" y="1499"/>
                      <a:pt x="9433" y="1557"/>
                    </a:cubicBezTo>
                    <a:lnTo>
                      <a:pt x="9882" y="1646"/>
                    </a:lnTo>
                    <a:cubicBezTo>
                      <a:pt x="10032" y="1676"/>
                      <a:pt x="10211" y="1706"/>
                      <a:pt x="10361" y="1736"/>
                    </a:cubicBezTo>
                    <a:lnTo>
                      <a:pt x="11319" y="1976"/>
                    </a:lnTo>
                    <a:cubicBezTo>
                      <a:pt x="12607" y="2245"/>
                      <a:pt x="13804" y="2455"/>
                      <a:pt x="14822" y="2635"/>
                    </a:cubicBezTo>
                    <a:cubicBezTo>
                      <a:pt x="15871" y="2844"/>
                      <a:pt x="16739" y="2934"/>
                      <a:pt x="17338" y="3024"/>
                    </a:cubicBezTo>
                    <a:cubicBezTo>
                      <a:pt x="17937" y="3084"/>
                      <a:pt x="18296" y="3114"/>
                      <a:pt x="18296" y="3114"/>
                    </a:cubicBezTo>
                    <a:cubicBezTo>
                      <a:pt x="18296" y="3114"/>
                      <a:pt x="17967" y="2994"/>
                      <a:pt x="17398" y="2754"/>
                    </a:cubicBezTo>
                    <a:cubicBezTo>
                      <a:pt x="16859" y="2515"/>
                      <a:pt x="16020" y="2185"/>
                      <a:pt x="15062" y="1826"/>
                    </a:cubicBezTo>
                    <a:cubicBezTo>
                      <a:pt x="14074" y="1497"/>
                      <a:pt x="12936" y="1078"/>
                      <a:pt x="11678" y="718"/>
                    </a:cubicBezTo>
                    <a:lnTo>
                      <a:pt x="10720" y="419"/>
                    </a:lnTo>
                    <a:cubicBezTo>
                      <a:pt x="10571" y="389"/>
                      <a:pt x="10421" y="329"/>
                      <a:pt x="10241" y="299"/>
                    </a:cubicBezTo>
                    <a:lnTo>
                      <a:pt x="9702" y="149"/>
                    </a:lnTo>
                    <a:cubicBezTo>
                      <a:pt x="9191" y="47"/>
                      <a:pt x="8679" y="1"/>
                      <a:pt x="8167" y="1"/>
                    </a:cubicBezTo>
                    <a:close/>
                  </a:path>
                </a:pathLst>
              </a:custGeom>
              <a:solidFill>
                <a:srgbClr val="B92F2F">
                  <a:alpha val="370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4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pic>
        <p:nvPicPr>
          <p:cNvPr id="941" name="Google Shape;9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7700"/>
            <a:ext cx="8797445" cy="407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2" name="Google Shape;942;p54"/>
          <p:cNvGrpSpPr/>
          <p:nvPr/>
        </p:nvGrpSpPr>
        <p:grpSpPr>
          <a:xfrm>
            <a:off x="8360688" y="272540"/>
            <a:ext cx="589161" cy="492751"/>
            <a:chOff x="-3037625" y="3254850"/>
            <a:chExt cx="299325" cy="256775"/>
          </a:xfrm>
        </p:grpSpPr>
        <p:sp>
          <p:nvSpPr>
            <p:cNvPr id="943" name="Google Shape;943;p54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4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5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pic>
        <p:nvPicPr>
          <p:cNvPr id="952" name="Google Shape;952;p55"/>
          <p:cNvPicPr preferRelativeResize="0"/>
          <p:nvPr/>
        </p:nvPicPr>
        <p:blipFill rotWithShape="1">
          <a:blip r:embed="rId3">
            <a:alphaModFix/>
          </a:blip>
          <a:srcRect b="22245" l="0" r="0" t="0"/>
          <a:stretch/>
        </p:blipFill>
        <p:spPr>
          <a:xfrm>
            <a:off x="152400" y="917700"/>
            <a:ext cx="8839200" cy="17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5"/>
          <p:cNvPicPr preferRelativeResize="0"/>
          <p:nvPr/>
        </p:nvPicPr>
        <p:blipFill rotWithShape="1">
          <a:blip r:embed="rId4">
            <a:alphaModFix/>
          </a:blip>
          <a:srcRect b="27567" l="0" r="0" t="0"/>
          <a:stretch/>
        </p:blipFill>
        <p:spPr>
          <a:xfrm>
            <a:off x="159525" y="3195347"/>
            <a:ext cx="6687399" cy="1401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4" name="Google Shape;954;p55"/>
          <p:cNvGrpSpPr/>
          <p:nvPr/>
        </p:nvGrpSpPr>
        <p:grpSpPr>
          <a:xfrm>
            <a:off x="7329381" y="3124639"/>
            <a:ext cx="1568653" cy="1782696"/>
            <a:chOff x="5269209" y="1230024"/>
            <a:chExt cx="3152437" cy="3286076"/>
          </a:xfrm>
        </p:grpSpPr>
        <p:sp>
          <p:nvSpPr>
            <p:cNvPr id="955" name="Google Shape;955;p55"/>
            <p:cNvSpPr/>
            <p:nvPr/>
          </p:nvSpPr>
          <p:spPr>
            <a:xfrm>
              <a:off x="5453400" y="4055300"/>
              <a:ext cx="2631000" cy="460800"/>
            </a:xfrm>
            <a:prstGeom prst="ellipse">
              <a:avLst/>
            </a:prstGeom>
            <a:solidFill>
              <a:srgbClr val="63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6" name="Google Shape;956;p55"/>
            <p:cNvGrpSpPr/>
            <p:nvPr/>
          </p:nvGrpSpPr>
          <p:grpSpPr>
            <a:xfrm>
              <a:off x="5269209" y="1230024"/>
              <a:ext cx="3152437" cy="3141200"/>
              <a:chOff x="1102600" y="2989067"/>
              <a:chExt cx="1624800" cy="1619008"/>
            </a:xfrm>
          </p:grpSpPr>
          <p:grpSp>
            <p:nvGrpSpPr>
              <p:cNvPr id="957" name="Google Shape;957;p55"/>
              <p:cNvGrpSpPr/>
              <p:nvPr/>
            </p:nvGrpSpPr>
            <p:grpSpPr>
              <a:xfrm>
                <a:off x="1102600" y="3868525"/>
                <a:ext cx="1624800" cy="739550"/>
                <a:chOff x="1102600" y="3868525"/>
                <a:chExt cx="1624800" cy="739550"/>
              </a:xfrm>
            </p:grpSpPr>
            <p:sp>
              <p:nvSpPr>
                <p:cNvPr id="958" name="Google Shape;958;p55"/>
                <p:cNvSpPr/>
                <p:nvPr/>
              </p:nvSpPr>
              <p:spPr>
                <a:xfrm>
                  <a:off x="2182675" y="4366200"/>
                  <a:ext cx="159700" cy="241875"/>
                </a:xfrm>
                <a:custGeom>
                  <a:rect b="b" l="l" r="r" t="t"/>
                  <a:pathLst>
                    <a:path extrusionOk="0" h="9675" w="6388">
                      <a:moveTo>
                        <a:pt x="0" y="0"/>
                      </a:moveTo>
                      <a:lnTo>
                        <a:pt x="5574" y="9674"/>
                      </a:lnTo>
                      <a:lnTo>
                        <a:pt x="6388" y="9674"/>
                      </a:lnTo>
                      <a:lnTo>
                        <a:pt x="3253" y="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55"/>
                <p:cNvSpPr/>
                <p:nvPr/>
              </p:nvSpPr>
              <p:spPr>
                <a:xfrm>
                  <a:off x="2350400" y="4311125"/>
                  <a:ext cx="159700" cy="241875"/>
                </a:xfrm>
                <a:custGeom>
                  <a:rect b="b" l="l" r="r" t="t"/>
                  <a:pathLst>
                    <a:path extrusionOk="0" h="9675" w="6388">
                      <a:moveTo>
                        <a:pt x="1" y="1"/>
                      </a:moveTo>
                      <a:lnTo>
                        <a:pt x="6066" y="9675"/>
                      </a:lnTo>
                      <a:lnTo>
                        <a:pt x="6388" y="9675"/>
                      </a:lnTo>
                      <a:lnTo>
                        <a:pt x="3270" y="15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55"/>
                <p:cNvSpPr/>
                <p:nvPr/>
              </p:nvSpPr>
              <p:spPr>
                <a:xfrm>
                  <a:off x="1398675" y="4282750"/>
                  <a:ext cx="159700" cy="241875"/>
                </a:xfrm>
                <a:custGeom>
                  <a:rect b="b" l="l" r="r" t="t"/>
                  <a:pathLst>
                    <a:path extrusionOk="0" h="9675" w="6388">
                      <a:moveTo>
                        <a:pt x="6387" y="1"/>
                      </a:moveTo>
                      <a:lnTo>
                        <a:pt x="3117" y="153"/>
                      </a:lnTo>
                      <a:lnTo>
                        <a:pt x="0" y="9675"/>
                      </a:lnTo>
                      <a:lnTo>
                        <a:pt x="305" y="9675"/>
                      </a:lnTo>
                      <a:lnTo>
                        <a:pt x="638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55"/>
                <p:cNvSpPr/>
                <p:nvPr/>
              </p:nvSpPr>
              <p:spPr>
                <a:xfrm>
                  <a:off x="1261000" y="4352225"/>
                  <a:ext cx="114825" cy="221950"/>
                </a:xfrm>
                <a:custGeom>
                  <a:rect b="b" l="l" r="r" t="t"/>
                  <a:pathLst>
                    <a:path extrusionOk="0" h="8878" w="4593">
                      <a:moveTo>
                        <a:pt x="2441" y="0"/>
                      </a:moveTo>
                      <a:lnTo>
                        <a:pt x="1" y="8878"/>
                      </a:lnTo>
                      <a:lnTo>
                        <a:pt x="441" y="8878"/>
                      </a:lnTo>
                      <a:lnTo>
                        <a:pt x="4592" y="153"/>
                      </a:lnTo>
                      <a:lnTo>
                        <a:pt x="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55"/>
                <p:cNvSpPr/>
                <p:nvPr/>
              </p:nvSpPr>
              <p:spPr>
                <a:xfrm>
                  <a:off x="1102600" y="3944325"/>
                  <a:ext cx="1381250" cy="459175"/>
                </a:xfrm>
                <a:custGeom>
                  <a:rect b="b" l="l" r="r" t="t"/>
                  <a:pathLst>
                    <a:path extrusionOk="0" h="18367" w="55250">
                      <a:moveTo>
                        <a:pt x="55249" y="1"/>
                      </a:moveTo>
                      <a:lnTo>
                        <a:pt x="0" y="1458"/>
                      </a:lnTo>
                      <a:lnTo>
                        <a:pt x="7116" y="17333"/>
                      </a:lnTo>
                      <a:lnTo>
                        <a:pt x="49455" y="18366"/>
                      </a:lnTo>
                      <a:lnTo>
                        <a:pt x="55249" y="1"/>
                      </a:lnTo>
                      <a:close/>
                    </a:path>
                  </a:pathLst>
                </a:custGeom>
                <a:solidFill>
                  <a:srgbClr val="3D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55"/>
                <p:cNvSpPr/>
                <p:nvPr/>
              </p:nvSpPr>
              <p:spPr>
                <a:xfrm>
                  <a:off x="1102600" y="3868525"/>
                  <a:ext cx="1624800" cy="534975"/>
                </a:xfrm>
                <a:custGeom>
                  <a:rect b="b" l="l" r="r" t="t"/>
                  <a:pathLst>
                    <a:path extrusionOk="0" h="21399" w="64992">
                      <a:moveTo>
                        <a:pt x="13080" y="0"/>
                      </a:moveTo>
                      <a:lnTo>
                        <a:pt x="0" y="4490"/>
                      </a:lnTo>
                      <a:lnTo>
                        <a:pt x="55249" y="3033"/>
                      </a:lnTo>
                      <a:lnTo>
                        <a:pt x="55249" y="3033"/>
                      </a:lnTo>
                      <a:lnTo>
                        <a:pt x="49455" y="21398"/>
                      </a:lnTo>
                      <a:lnTo>
                        <a:pt x="49455" y="21398"/>
                      </a:lnTo>
                      <a:lnTo>
                        <a:pt x="53911" y="18959"/>
                      </a:lnTo>
                      <a:lnTo>
                        <a:pt x="64991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55"/>
                <p:cNvSpPr/>
                <p:nvPr/>
              </p:nvSpPr>
              <p:spPr>
                <a:xfrm>
                  <a:off x="1169100" y="3988800"/>
                  <a:ext cx="1257150" cy="169025"/>
                </a:xfrm>
                <a:custGeom>
                  <a:rect b="b" l="l" r="r" t="t"/>
                  <a:pathLst>
                    <a:path extrusionOk="0" h="6761" w="50286">
                      <a:moveTo>
                        <a:pt x="50285" y="1"/>
                      </a:moveTo>
                      <a:lnTo>
                        <a:pt x="0" y="729"/>
                      </a:lnTo>
                      <a:lnTo>
                        <a:pt x="3406" y="6761"/>
                      </a:lnTo>
                      <a:lnTo>
                        <a:pt x="47947" y="6761"/>
                      </a:lnTo>
                      <a:lnTo>
                        <a:pt x="50285" y="1"/>
                      </a:ln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55"/>
                <p:cNvSpPr/>
                <p:nvPr/>
              </p:nvSpPr>
              <p:spPr>
                <a:xfrm>
                  <a:off x="1254225" y="3988800"/>
                  <a:ext cx="1172025" cy="169025"/>
                </a:xfrm>
                <a:custGeom>
                  <a:rect b="b" l="l" r="r" t="t"/>
                  <a:pathLst>
                    <a:path extrusionOk="0" h="6761" w="46881">
                      <a:moveTo>
                        <a:pt x="46880" y="1"/>
                      </a:moveTo>
                      <a:lnTo>
                        <a:pt x="43915" y="6168"/>
                      </a:lnTo>
                      <a:lnTo>
                        <a:pt x="1" y="6761"/>
                      </a:lnTo>
                      <a:lnTo>
                        <a:pt x="44542" y="6761"/>
                      </a:lnTo>
                      <a:lnTo>
                        <a:pt x="46880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55"/>
                <p:cNvSpPr/>
                <p:nvPr/>
              </p:nvSpPr>
              <p:spPr>
                <a:xfrm>
                  <a:off x="1269900" y="4176025"/>
                  <a:ext cx="1086875" cy="156725"/>
                </a:xfrm>
                <a:custGeom>
                  <a:rect b="b" l="l" r="r" t="t"/>
                  <a:pathLst>
                    <a:path extrusionOk="0" h="6269" w="43475">
                      <a:moveTo>
                        <a:pt x="43475" y="0"/>
                      </a:moveTo>
                      <a:lnTo>
                        <a:pt x="1" y="661"/>
                      </a:lnTo>
                      <a:lnTo>
                        <a:pt x="2949" y="6269"/>
                      </a:lnTo>
                      <a:lnTo>
                        <a:pt x="41442" y="6269"/>
                      </a:lnTo>
                      <a:lnTo>
                        <a:pt x="43475" y="0"/>
                      </a:ln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55"/>
                <p:cNvSpPr/>
                <p:nvPr/>
              </p:nvSpPr>
              <p:spPr>
                <a:xfrm>
                  <a:off x="1343600" y="4176025"/>
                  <a:ext cx="1013175" cy="156725"/>
                </a:xfrm>
                <a:custGeom>
                  <a:rect b="b" l="l" r="r" t="t"/>
                  <a:pathLst>
                    <a:path extrusionOk="0" h="6269" w="40527">
                      <a:moveTo>
                        <a:pt x="40527" y="0"/>
                      </a:moveTo>
                      <a:lnTo>
                        <a:pt x="37968" y="5710"/>
                      </a:lnTo>
                      <a:lnTo>
                        <a:pt x="1" y="6269"/>
                      </a:lnTo>
                      <a:lnTo>
                        <a:pt x="38494" y="6269"/>
                      </a:lnTo>
                      <a:lnTo>
                        <a:pt x="40527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55"/>
                <p:cNvSpPr/>
                <p:nvPr/>
              </p:nvSpPr>
              <p:spPr>
                <a:xfrm>
                  <a:off x="1712100" y="4184075"/>
                  <a:ext cx="128350" cy="27125"/>
                </a:xfrm>
                <a:custGeom>
                  <a:rect b="b" l="l" r="r" t="t"/>
                  <a:pathLst>
                    <a:path extrusionOk="0" h="1085" w="5134">
                      <a:moveTo>
                        <a:pt x="5134" y="0"/>
                      </a:moveTo>
                      <a:lnTo>
                        <a:pt x="0" y="68"/>
                      </a:lnTo>
                      <a:cubicBezTo>
                        <a:pt x="424" y="661"/>
                        <a:pt x="1407" y="1084"/>
                        <a:pt x="2542" y="1084"/>
                      </a:cubicBezTo>
                      <a:cubicBezTo>
                        <a:pt x="3728" y="1084"/>
                        <a:pt x="4744" y="627"/>
                        <a:pt x="5134" y="0"/>
                      </a:cubicBez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55"/>
                <p:cNvSpPr/>
                <p:nvPr/>
              </p:nvSpPr>
              <p:spPr>
                <a:xfrm>
                  <a:off x="1696850" y="3997275"/>
                  <a:ext cx="128375" cy="27125"/>
                </a:xfrm>
                <a:custGeom>
                  <a:rect b="b" l="l" r="r" t="t"/>
                  <a:pathLst>
                    <a:path extrusionOk="0" h="1085" w="5135">
                      <a:moveTo>
                        <a:pt x="5134" y="1"/>
                      </a:moveTo>
                      <a:lnTo>
                        <a:pt x="1" y="85"/>
                      </a:lnTo>
                      <a:cubicBezTo>
                        <a:pt x="424" y="678"/>
                        <a:pt x="1390" y="1085"/>
                        <a:pt x="2542" y="1085"/>
                      </a:cubicBezTo>
                      <a:cubicBezTo>
                        <a:pt x="3728" y="1085"/>
                        <a:pt x="4727" y="628"/>
                        <a:pt x="5134" y="1"/>
                      </a:cubicBez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0" name="Google Shape;970;p55"/>
              <p:cNvGrpSpPr/>
              <p:nvPr/>
            </p:nvGrpSpPr>
            <p:grpSpPr>
              <a:xfrm>
                <a:off x="1393163" y="2989067"/>
                <a:ext cx="1043675" cy="944150"/>
                <a:chOff x="5024750" y="3020125"/>
                <a:chExt cx="1043675" cy="944150"/>
              </a:xfrm>
            </p:grpSpPr>
            <p:sp>
              <p:nvSpPr>
                <p:cNvPr id="971" name="Google Shape;971;p55"/>
                <p:cNvSpPr/>
                <p:nvPr/>
              </p:nvSpPr>
              <p:spPr>
                <a:xfrm>
                  <a:off x="5024750" y="3330175"/>
                  <a:ext cx="981425" cy="634100"/>
                </a:xfrm>
                <a:custGeom>
                  <a:rect b="b" l="l" r="r" t="t"/>
                  <a:pathLst>
                    <a:path extrusionOk="0" h="25364" w="39257">
                      <a:moveTo>
                        <a:pt x="39256" y="1"/>
                      </a:moveTo>
                      <a:lnTo>
                        <a:pt x="1" y="2034"/>
                      </a:lnTo>
                      <a:lnTo>
                        <a:pt x="3389" y="25363"/>
                      </a:lnTo>
                      <a:lnTo>
                        <a:pt x="34783" y="25363"/>
                      </a:lnTo>
                      <a:lnTo>
                        <a:pt x="39256" y="1"/>
                      </a:lnTo>
                      <a:close/>
                    </a:path>
                  </a:pathLst>
                </a:custGeom>
                <a:solidFill>
                  <a:srgbClr val="901D1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55"/>
                <p:cNvSpPr/>
                <p:nvPr/>
              </p:nvSpPr>
              <p:spPr>
                <a:xfrm>
                  <a:off x="5024750" y="3303075"/>
                  <a:ext cx="1043675" cy="661200"/>
                </a:xfrm>
                <a:custGeom>
                  <a:rect b="b" l="l" r="r" t="t"/>
                  <a:pathLst>
                    <a:path extrusionOk="0" h="26448" w="41747">
                      <a:moveTo>
                        <a:pt x="41747" y="0"/>
                      </a:moveTo>
                      <a:lnTo>
                        <a:pt x="1780" y="1085"/>
                      </a:lnTo>
                      <a:lnTo>
                        <a:pt x="1" y="3118"/>
                      </a:lnTo>
                      <a:lnTo>
                        <a:pt x="39256" y="1085"/>
                      </a:lnTo>
                      <a:lnTo>
                        <a:pt x="34783" y="26447"/>
                      </a:lnTo>
                      <a:lnTo>
                        <a:pt x="38257" y="24617"/>
                      </a:lnTo>
                      <a:lnTo>
                        <a:pt x="41747" y="0"/>
                      </a:lnTo>
                      <a:close/>
                    </a:path>
                  </a:pathLst>
                </a:custGeom>
                <a:solidFill>
                  <a:srgbClr val="75111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55"/>
                <p:cNvSpPr/>
                <p:nvPr/>
              </p:nvSpPr>
              <p:spPr>
                <a:xfrm>
                  <a:off x="5343700" y="3049775"/>
                  <a:ext cx="356650" cy="280850"/>
                </a:xfrm>
                <a:custGeom>
                  <a:rect b="b" l="l" r="r" t="t"/>
                  <a:pathLst>
                    <a:path extrusionOk="0" h="11234" w="14266">
                      <a:moveTo>
                        <a:pt x="0" y="1"/>
                      </a:moveTo>
                      <a:lnTo>
                        <a:pt x="5134" y="9607"/>
                      </a:lnTo>
                      <a:cubicBezTo>
                        <a:pt x="4575" y="9963"/>
                        <a:pt x="4253" y="10573"/>
                        <a:pt x="4236" y="11234"/>
                      </a:cubicBezTo>
                      <a:lnTo>
                        <a:pt x="9115" y="11234"/>
                      </a:lnTo>
                      <a:cubicBezTo>
                        <a:pt x="9098" y="10539"/>
                        <a:pt x="8743" y="9912"/>
                        <a:pt x="8167" y="9556"/>
                      </a:cubicBezTo>
                      <a:lnTo>
                        <a:pt x="14266" y="1898"/>
                      </a:lnTo>
                      <a:lnTo>
                        <a:pt x="7319" y="9200"/>
                      </a:lnTo>
                      <a:cubicBezTo>
                        <a:pt x="7138" y="9159"/>
                        <a:pt x="6968" y="9128"/>
                        <a:pt x="6791" y="9128"/>
                      </a:cubicBezTo>
                      <a:cubicBezTo>
                        <a:pt x="6753" y="9128"/>
                        <a:pt x="6715" y="9130"/>
                        <a:pt x="6676" y="9133"/>
                      </a:cubicBezTo>
                      <a:cubicBezTo>
                        <a:pt x="6405" y="9133"/>
                        <a:pt x="6133" y="9167"/>
                        <a:pt x="5879" y="9234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55"/>
                <p:cNvSpPr/>
                <p:nvPr/>
              </p:nvSpPr>
              <p:spPr>
                <a:xfrm>
                  <a:off x="5695675" y="3079300"/>
                  <a:ext cx="27975" cy="23575"/>
                </a:xfrm>
                <a:custGeom>
                  <a:rect b="b" l="l" r="r" t="t"/>
                  <a:pathLst>
                    <a:path extrusionOk="0" h="943" w="1119">
                      <a:moveTo>
                        <a:pt x="300" y="0"/>
                      </a:moveTo>
                      <a:cubicBezTo>
                        <a:pt x="243" y="0"/>
                        <a:pt x="193" y="13"/>
                        <a:pt x="153" y="40"/>
                      </a:cubicBezTo>
                      <a:cubicBezTo>
                        <a:pt x="0" y="141"/>
                        <a:pt x="51" y="429"/>
                        <a:pt x="272" y="666"/>
                      </a:cubicBezTo>
                      <a:cubicBezTo>
                        <a:pt x="447" y="842"/>
                        <a:pt x="659" y="943"/>
                        <a:pt x="819" y="943"/>
                      </a:cubicBezTo>
                      <a:cubicBezTo>
                        <a:pt x="876" y="943"/>
                        <a:pt x="926" y="930"/>
                        <a:pt x="966" y="904"/>
                      </a:cubicBezTo>
                      <a:cubicBezTo>
                        <a:pt x="1119" y="785"/>
                        <a:pt x="1051" y="514"/>
                        <a:pt x="831" y="277"/>
                      </a:cubicBezTo>
                      <a:cubicBezTo>
                        <a:pt x="668" y="102"/>
                        <a:pt x="459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55"/>
                <p:cNvSpPr/>
                <p:nvPr/>
              </p:nvSpPr>
              <p:spPr>
                <a:xfrm>
                  <a:off x="5317425" y="3020125"/>
                  <a:ext cx="33075" cy="36875"/>
                </a:xfrm>
                <a:custGeom>
                  <a:rect b="b" l="l" r="r" t="t"/>
                  <a:pathLst>
                    <a:path extrusionOk="0" h="1475" w="1323">
                      <a:moveTo>
                        <a:pt x="908" y="1"/>
                      </a:moveTo>
                      <a:cubicBezTo>
                        <a:pt x="669" y="1"/>
                        <a:pt x="380" y="223"/>
                        <a:pt x="204" y="560"/>
                      </a:cubicBezTo>
                      <a:cubicBezTo>
                        <a:pt x="1" y="967"/>
                        <a:pt x="52" y="1356"/>
                        <a:pt x="306" y="1458"/>
                      </a:cubicBezTo>
                      <a:cubicBezTo>
                        <a:pt x="341" y="1469"/>
                        <a:pt x="377" y="1475"/>
                        <a:pt x="415" y="1475"/>
                      </a:cubicBezTo>
                      <a:cubicBezTo>
                        <a:pt x="654" y="1475"/>
                        <a:pt x="944" y="1252"/>
                        <a:pt x="1119" y="916"/>
                      </a:cubicBezTo>
                      <a:cubicBezTo>
                        <a:pt x="1322" y="509"/>
                        <a:pt x="1272" y="119"/>
                        <a:pt x="1017" y="18"/>
                      </a:cubicBezTo>
                      <a:cubicBezTo>
                        <a:pt x="983" y="6"/>
                        <a:pt x="946" y="1"/>
                        <a:pt x="908" y="1"/>
                      </a:cubicBez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55"/>
                <p:cNvSpPr/>
                <p:nvPr/>
              </p:nvSpPr>
              <p:spPr>
                <a:xfrm>
                  <a:off x="5794775" y="3378450"/>
                  <a:ext cx="155475" cy="550650"/>
                </a:xfrm>
                <a:custGeom>
                  <a:rect b="b" l="l" r="r" t="t"/>
                  <a:pathLst>
                    <a:path extrusionOk="0" h="22026" w="6219">
                      <a:moveTo>
                        <a:pt x="6219" y="1"/>
                      </a:moveTo>
                      <a:lnTo>
                        <a:pt x="1187" y="306"/>
                      </a:lnTo>
                      <a:lnTo>
                        <a:pt x="1" y="22026"/>
                      </a:lnTo>
                      <a:lnTo>
                        <a:pt x="2983" y="22026"/>
                      </a:lnTo>
                      <a:lnTo>
                        <a:pt x="6219" y="1"/>
                      </a:lnTo>
                      <a:close/>
                    </a:path>
                  </a:pathLst>
                </a:custGeom>
                <a:solidFill>
                  <a:srgbClr val="B92F2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55"/>
                <p:cNvSpPr/>
                <p:nvPr/>
              </p:nvSpPr>
              <p:spPr>
                <a:xfrm>
                  <a:off x="5843925" y="3425900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55"/>
                <p:cNvSpPr/>
                <p:nvPr/>
              </p:nvSpPr>
              <p:spPr>
                <a:xfrm>
                  <a:off x="5887975" y="3425900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55"/>
                <p:cNvSpPr/>
                <p:nvPr/>
              </p:nvSpPr>
              <p:spPr>
                <a:xfrm>
                  <a:off x="5838000" y="3475025"/>
                  <a:ext cx="33050" cy="32650"/>
                </a:xfrm>
                <a:custGeom>
                  <a:rect b="b" l="l" r="r" t="t"/>
                  <a:pathLst>
                    <a:path extrusionOk="0" h="1306" w="1322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67" y="1305"/>
                      </a:lnTo>
                      <a:lnTo>
                        <a:pt x="1322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55"/>
                <p:cNvSpPr/>
                <p:nvPr/>
              </p:nvSpPr>
              <p:spPr>
                <a:xfrm>
                  <a:off x="5882475" y="3475025"/>
                  <a:ext cx="32625" cy="32650"/>
                </a:xfrm>
                <a:custGeom>
                  <a:rect b="b" l="l" r="r" t="t"/>
                  <a:pathLst>
                    <a:path extrusionOk="0" h="1306" w="1305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50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55"/>
                <p:cNvSpPr/>
                <p:nvPr/>
              </p:nvSpPr>
              <p:spPr>
                <a:xfrm>
                  <a:off x="5834175" y="3528400"/>
                  <a:ext cx="32650" cy="32650"/>
                </a:xfrm>
                <a:custGeom>
                  <a:rect b="b" l="l" r="r" t="t"/>
                  <a:pathLst>
                    <a:path extrusionOk="0" h="1306" w="1306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55"/>
                <p:cNvSpPr/>
                <p:nvPr/>
              </p:nvSpPr>
              <p:spPr>
                <a:xfrm>
                  <a:off x="5878225" y="3528400"/>
                  <a:ext cx="32650" cy="32650"/>
                </a:xfrm>
                <a:custGeom>
                  <a:rect b="b" l="l" r="r" t="t"/>
                  <a:pathLst>
                    <a:path extrusionOk="0" h="1306" w="1306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55"/>
                <p:cNvSpPr/>
                <p:nvPr/>
              </p:nvSpPr>
              <p:spPr>
                <a:xfrm>
                  <a:off x="5828250" y="3583875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51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55"/>
                <p:cNvSpPr/>
                <p:nvPr/>
              </p:nvSpPr>
              <p:spPr>
                <a:xfrm>
                  <a:off x="5872300" y="3583875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68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55"/>
                <p:cNvSpPr/>
                <p:nvPr/>
              </p:nvSpPr>
              <p:spPr>
                <a:xfrm>
                  <a:off x="5810450" y="3704175"/>
                  <a:ext cx="70350" cy="60600"/>
                </a:xfrm>
                <a:custGeom>
                  <a:rect b="b" l="l" r="r" t="t"/>
                  <a:pathLst>
                    <a:path extrusionOk="0" h="2424" w="2814">
                      <a:moveTo>
                        <a:pt x="1610" y="1"/>
                      </a:moveTo>
                      <a:cubicBezTo>
                        <a:pt x="543" y="1"/>
                        <a:pt x="1" y="1305"/>
                        <a:pt x="746" y="2068"/>
                      </a:cubicBezTo>
                      <a:cubicBezTo>
                        <a:pt x="992" y="2314"/>
                        <a:pt x="1295" y="2424"/>
                        <a:pt x="1591" y="2424"/>
                      </a:cubicBezTo>
                      <a:cubicBezTo>
                        <a:pt x="2215" y="2424"/>
                        <a:pt x="2813" y="1938"/>
                        <a:pt x="2813" y="1203"/>
                      </a:cubicBezTo>
                      <a:cubicBezTo>
                        <a:pt x="2813" y="543"/>
                        <a:pt x="2271" y="1"/>
                        <a:pt x="1610" y="1"/>
                      </a:cubicBez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55"/>
                <p:cNvSpPr/>
                <p:nvPr/>
              </p:nvSpPr>
              <p:spPr>
                <a:xfrm>
                  <a:off x="5810875" y="3702050"/>
                  <a:ext cx="66100" cy="56300"/>
                </a:xfrm>
                <a:custGeom>
                  <a:rect b="b" l="l" r="r" t="t"/>
                  <a:pathLst>
                    <a:path extrusionOk="0" h="2252" w="2644">
                      <a:moveTo>
                        <a:pt x="1509" y="1"/>
                      </a:moveTo>
                      <a:cubicBezTo>
                        <a:pt x="509" y="1"/>
                        <a:pt x="1" y="1204"/>
                        <a:pt x="712" y="1915"/>
                      </a:cubicBezTo>
                      <a:cubicBezTo>
                        <a:pt x="945" y="2148"/>
                        <a:pt x="1229" y="2252"/>
                        <a:pt x="1508" y="2252"/>
                      </a:cubicBezTo>
                      <a:cubicBezTo>
                        <a:pt x="2083" y="2252"/>
                        <a:pt x="2632" y="1809"/>
                        <a:pt x="2644" y="1136"/>
                      </a:cubicBezTo>
                      <a:cubicBezTo>
                        <a:pt x="2644" y="509"/>
                        <a:pt x="2135" y="1"/>
                        <a:pt x="1509" y="1"/>
                      </a:cubicBez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55"/>
                <p:cNvSpPr/>
                <p:nvPr/>
              </p:nvSpPr>
              <p:spPr>
                <a:xfrm>
                  <a:off x="5843925" y="3695700"/>
                  <a:ext cx="10600" cy="35600"/>
                </a:xfrm>
                <a:custGeom>
                  <a:rect b="b" l="l" r="r" t="t"/>
                  <a:pathLst>
                    <a:path extrusionOk="0" h="1424" w="424">
                      <a:moveTo>
                        <a:pt x="0" y="1"/>
                      </a:moveTo>
                      <a:lnTo>
                        <a:pt x="102" y="1424"/>
                      </a:lnTo>
                      <a:lnTo>
                        <a:pt x="271" y="142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55"/>
                <p:cNvSpPr/>
                <p:nvPr/>
              </p:nvSpPr>
              <p:spPr>
                <a:xfrm>
                  <a:off x="5826975" y="3709675"/>
                  <a:ext cx="8075" cy="7650"/>
                </a:xfrm>
                <a:custGeom>
                  <a:rect b="b" l="l" r="r" t="t"/>
                  <a:pathLst>
                    <a:path extrusionOk="0" h="306" w="323">
                      <a:moveTo>
                        <a:pt x="85" y="1"/>
                      </a:moveTo>
                      <a:lnTo>
                        <a:pt x="1" y="119"/>
                      </a:lnTo>
                      <a:lnTo>
                        <a:pt x="272" y="306"/>
                      </a:lnTo>
                      <a:lnTo>
                        <a:pt x="322" y="22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55"/>
                <p:cNvSpPr/>
                <p:nvPr/>
              </p:nvSpPr>
              <p:spPr>
                <a:xfrm>
                  <a:off x="5820625" y="3725350"/>
                  <a:ext cx="10200" cy="3850"/>
                </a:xfrm>
                <a:custGeom>
                  <a:rect b="b" l="l" r="r" t="t"/>
                  <a:pathLst>
                    <a:path extrusionOk="0" h="154" w="408">
                      <a:moveTo>
                        <a:pt x="0" y="1"/>
                      </a:move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55"/>
                <p:cNvSpPr/>
                <p:nvPr/>
              </p:nvSpPr>
              <p:spPr>
                <a:xfrm>
                  <a:off x="5826975" y="3741875"/>
                  <a:ext cx="8075" cy="9350"/>
                </a:xfrm>
                <a:custGeom>
                  <a:rect b="b" l="l" r="r" t="t"/>
                  <a:pathLst>
                    <a:path extrusionOk="0" h="374" w="323">
                      <a:moveTo>
                        <a:pt x="204" y="0"/>
                      </a:moveTo>
                      <a:lnTo>
                        <a:pt x="1" y="238"/>
                      </a:lnTo>
                      <a:lnTo>
                        <a:pt x="119" y="373"/>
                      </a:lnTo>
                      <a:lnTo>
                        <a:pt x="322" y="68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55"/>
                <p:cNvSpPr/>
                <p:nvPr/>
              </p:nvSpPr>
              <p:spPr>
                <a:xfrm>
                  <a:off x="5860450" y="3706725"/>
                  <a:ext cx="6800" cy="8500"/>
                </a:xfrm>
                <a:custGeom>
                  <a:rect b="b" l="l" r="r" t="t"/>
                  <a:pathLst>
                    <a:path extrusionOk="0" h="340" w="272">
                      <a:moveTo>
                        <a:pt x="152" y="0"/>
                      </a:moveTo>
                      <a:lnTo>
                        <a:pt x="0" y="271"/>
                      </a:lnTo>
                      <a:lnTo>
                        <a:pt x="68" y="339"/>
                      </a:lnTo>
                      <a:lnTo>
                        <a:pt x="271" y="102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55"/>
                <p:cNvSpPr/>
                <p:nvPr/>
              </p:nvSpPr>
              <p:spPr>
                <a:xfrm>
                  <a:off x="5845200" y="3747800"/>
                  <a:ext cx="4675" cy="10625"/>
                </a:xfrm>
                <a:custGeom>
                  <a:rect b="b" l="l" r="r" t="t"/>
                  <a:pathLst>
                    <a:path extrusionOk="0" h="425" w="187">
                      <a:moveTo>
                        <a:pt x="85" y="1"/>
                      </a:moveTo>
                      <a:lnTo>
                        <a:pt x="0" y="424"/>
                      </a:lnTo>
                      <a:lnTo>
                        <a:pt x="186" y="424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55"/>
                <p:cNvSpPr/>
                <p:nvPr/>
              </p:nvSpPr>
              <p:spPr>
                <a:xfrm>
                  <a:off x="5866800" y="3727475"/>
                  <a:ext cx="10175" cy="3825"/>
                </a:xfrm>
                <a:custGeom>
                  <a:rect b="b" l="l" r="r" t="t"/>
                  <a:pathLst>
                    <a:path extrusionOk="0" h="153" w="407">
                      <a:moveTo>
                        <a:pt x="407" y="0"/>
                      </a:moveTo>
                      <a:lnTo>
                        <a:pt x="0" y="68"/>
                      </a:ln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55"/>
                <p:cNvSpPr/>
                <p:nvPr/>
              </p:nvSpPr>
              <p:spPr>
                <a:xfrm>
                  <a:off x="5862550" y="3744000"/>
                  <a:ext cx="8075" cy="8900"/>
                </a:xfrm>
                <a:custGeom>
                  <a:rect b="b" l="l" r="r" t="t"/>
                  <a:pathLst>
                    <a:path extrusionOk="0" h="356" w="323">
                      <a:moveTo>
                        <a:pt x="102" y="0"/>
                      </a:moveTo>
                      <a:lnTo>
                        <a:pt x="1" y="68"/>
                      </a:lnTo>
                      <a:lnTo>
                        <a:pt x="204" y="356"/>
                      </a:lnTo>
                      <a:lnTo>
                        <a:pt x="323" y="237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55"/>
                <p:cNvSpPr/>
                <p:nvPr/>
              </p:nvSpPr>
              <p:spPr>
                <a:xfrm>
                  <a:off x="5826975" y="3780850"/>
                  <a:ext cx="36450" cy="36450"/>
                </a:xfrm>
                <a:custGeom>
                  <a:rect b="b" l="l" r="r" t="t"/>
                  <a:pathLst>
                    <a:path extrusionOk="0" h="1458" w="1458">
                      <a:moveTo>
                        <a:pt x="729" y="0"/>
                      </a:moveTo>
                      <a:cubicBezTo>
                        <a:pt x="322" y="0"/>
                        <a:pt x="1" y="322"/>
                        <a:pt x="1" y="729"/>
                      </a:cubicBezTo>
                      <a:cubicBezTo>
                        <a:pt x="1" y="1135"/>
                        <a:pt x="322" y="1457"/>
                        <a:pt x="729" y="1457"/>
                      </a:cubicBezTo>
                      <a:cubicBezTo>
                        <a:pt x="1119" y="1457"/>
                        <a:pt x="1458" y="1135"/>
                        <a:pt x="1458" y="729"/>
                      </a:cubicBezTo>
                      <a:cubicBezTo>
                        <a:pt x="1458" y="322"/>
                        <a:pt x="1119" y="0"/>
                        <a:pt x="729" y="0"/>
                      </a:cubicBez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55"/>
                <p:cNvSpPr/>
                <p:nvPr/>
              </p:nvSpPr>
              <p:spPr>
                <a:xfrm>
                  <a:off x="5821050" y="3779575"/>
                  <a:ext cx="39825" cy="34175"/>
                </a:xfrm>
                <a:custGeom>
                  <a:rect b="b" l="l" r="r" t="t"/>
                  <a:pathLst>
                    <a:path extrusionOk="0" h="1367" w="1593">
                      <a:moveTo>
                        <a:pt x="915" y="0"/>
                      </a:moveTo>
                      <a:cubicBezTo>
                        <a:pt x="305" y="0"/>
                        <a:pt x="0" y="729"/>
                        <a:pt x="424" y="1169"/>
                      </a:cubicBezTo>
                      <a:cubicBezTo>
                        <a:pt x="565" y="1305"/>
                        <a:pt x="736" y="1366"/>
                        <a:pt x="903" y="1366"/>
                      </a:cubicBezTo>
                      <a:cubicBezTo>
                        <a:pt x="1257" y="1366"/>
                        <a:pt x="1593" y="1092"/>
                        <a:pt x="1593" y="678"/>
                      </a:cubicBezTo>
                      <a:cubicBezTo>
                        <a:pt x="1593" y="305"/>
                        <a:pt x="1288" y="0"/>
                        <a:pt x="915" y="0"/>
                      </a:cubicBez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55"/>
                <p:cNvSpPr/>
                <p:nvPr/>
              </p:nvSpPr>
              <p:spPr>
                <a:xfrm>
                  <a:off x="5830800" y="3784225"/>
                  <a:ext cx="4675" cy="4700"/>
                </a:xfrm>
                <a:custGeom>
                  <a:rect b="b" l="l" r="r" t="t"/>
                  <a:pathLst>
                    <a:path extrusionOk="0" h="188" w="187">
                      <a:moveTo>
                        <a:pt x="51" y="1"/>
                      </a:moveTo>
                      <a:lnTo>
                        <a:pt x="0" y="68"/>
                      </a:lnTo>
                      <a:lnTo>
                        <a:pt x="153" y="187"/>
                      </a:lnTo>
                      <a:lnTo>
                        <a:pt x="186" y="136"/>
                      </a:lnTo>
                      <a:lnTo>
                        <a:pt x="51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55"/>
                <p:cNvSpPr/>
                <p:nvPr/>
              </p:nvSpPr>
              <p:spPr>
                <a:xfrm>
                  <a:off x="5826975" y="3793550"/>
                  <a:ext cx="5950" cy="2575"/>
                </a:xfrm>
                <a:custGeom>
                  <a:rect b="b" l="l" r="r" t="t"/>
                  <a:pathLst>
                    <a:path extrusionOk="0" h="103" w="238">
                      <a:moveTo>
                        <a:pt x="1" y="0"/>
                      </a:moveTo>
                      <a:lnTo>
                        <a:pt x="1" y="102"/>
                      </a:lnTo>
                      <a:lnTo>
                        <a:pt x="238" y="102"/>
                      </a:lnTo>
                      <a:lnTo>
                        <a:pt x="238" y="5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55"/>
                <p:cNvSpPr/>
                <p:nvPr/>
              </p:nvSpPr>
              <p:spPr>
                <a:xfrm>
                  <a:off x="5830800" y="3803725"/>
                  <a:ext cx="4675" cy="5525"/>
                </a:xfrm>
                <a:custGeom>
                  <a:rect b="b" l="l" r="r" t="t"/>
                  <a:pathLst>
                    <a:path extrusionOk="0" h="221" w="187">
                      <a:moveTo>
                        <a:pt x="119" y="0"/>
                      </a:moveTo>
                      <a:lnTo>
                        <a:pt x="0" y="153"/>
                      </a:lnTo>
                      <a:lnTo>
                        <a:pt x="68" y="220"/>
                      </a:lnTo>
                      <a:lnTo>
                        <a:pt x="186" y="3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55"/>
                <p:cNvSpPr/>
                <p:nvPr/>
              </p:nvSpPr>
              <p:spPr>
                <a:xfrm>
                  <a:off x="5850700" y="3782525"/>
                  <a:ext cx="4250" cy="5125"/>
                </a:xfrm>
                <a:custGeom>
                  <a:rect b="b" l="l" r="r" t="t"/>
                  <a:pathLst>
                    <a:path extrusionOk="0" h="205" w="170">
                      <a:moveTo>
                        <a:pt x="102" y="1"/>
                      </a:moveTo>
                      <a:lnTo>
                        <a:pt x="0" y="153"/>
                      </a:lnTo>
                      <a:lnTo>
                        <a:pt x="51" y="204"/>
                      </a:lnTo>
                      <a:lnTo>
                        <a:pt x="170" y="52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55"/>
                <p:cNvSpPr/>
                <p:nvPr/>
              </p:nvSpPr>
              <p:spPr>
                <a:xfrm>
                  <a:off x="5841375" y="3807100"/>
                  <a:ext cx="3425" cy="6375"/>
                </a:xfrm>
                <a:custGeom>
                  <a:rect b="b" l="l" r="r" t="t"/>
                  <a:pathLst>
                    <a:path extrusionOk="0" h="255" w="137">
                      <a:moveTo>
                        <a:pt x="51" y="1"/>
                      </a:moveTo>
                      <a:lnTo>
                        <a:pt x="1" y="255"/>
                      </a:lnTo>
                      <a:lnTo>
                        <a:pt x="136" y="255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55"/>
                <p:cNvSpPr/>
                <p:nvPr/>
              </p:nvSpPr>
              <p:spPr>
                <a:xfrm>
                  <a:off x="5841375" y="3780425"/>
                  <a:ext cx="3425" cy="8075"/>
                </a:xfrm>
                <a:custGeom>
                  <a:rect b="b" l="l" r="r" t="t"/>
                  <a:pathLst>
                    <a:path extrusionOk="0" h="323" w="137">
                      <a:moveTo>
                        <a:pt x="1" y="0"/>
                      </a:moveTo>
                      <a:lnTo>
                        <a:pt x="51" y="322"/>
                      </a:lnTo>
                      <a:lnTo>
                        <a:pt x="102" y="32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55"/>
                <p:cNvSpPr/>
                <p:nvPr/>
              </p:nvSpPr>
              <p:spPr>
                <a:xfrm>
                  <a:off x="5854500" y="3794825"/>
                  <a:ext cx="6375" cy="2125"/>
                </a:xfrm>
                <a:custGeom>
                  <a:rect b="b" l="l" r="r" t="t"/>
                  <a:pathLst>
                    <a:path extrusionOk="0" h="85" w="255">
                      <a:moveTo>
                        <a:pt x="255" y="0"/>
                      </a:moveTo>
                      <a:lnTo>
                        <a:pt x="1" y="51"/>
                      </a:lnTo>
                      <a:lnTo>
                        <a:pt x="1" y="85"/>
                      </a:lnTo>
                      <a:lnTo>
                        <a:pt x="255" y="85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55"/>
                <p:cNvSpPr/>
                <p:nvPr/>
              </p:nvSpPr>
              <p:spPr>
                <a:xfrm>
                  <a:off x="5851975" y="3804975"/>
                  <a:ext cx="5100" cy="5550"/>
                </a:xfrm>
                <a:custGeom>
                  <a:rect b="b" l="l" r="r" t="t"/>
                  <a:pathLst>
                    <a:path extrusionOk="0" h="222" w="204">
                      <a:moveTo>
                        <a:pt x="68" y="1"/>
                      </a:moveTo>
                      <a:lnTo>
                        <a:pt x="0" y="35"/>
                      </a:lnTo>
                      <a:lnTo>
                        <a:pt x="136" y="221"/>
                      </a:lnTo>
                      <a:lnTo>
                        <a:pt x="203" y="136"/>
                      </a:ln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55"/>
                <p:cNvSpPr/>
                <p:nvPr/>
              </p:nvSpPr>
              <p:spPr>
                <a:xfrm>
                  <a:off x="5828250" y="3840575"/>
                  <a:ext cx="27125" cy="50425"/>
                </a:xfrm>
                <a:custGeom>
                  <a:rect b="b" l="l" r="r" t="t"/>
                  <a:pathLst>
                    <a:path extrusionOk="0" h="2017" w="1085">
                      <a:moveTo>
                        <a:pt x="34" y="0"/>
                      </a:moveTo>
                      <a:lnTo>
                        <a:pt x="0" y="1864"/>
                      </a:lnTo>
                      <a:lnTo>
                        <a:pt x="831" y="2016"/>
                      </a:lnTo>
                      <a:lnTo>
                        <a:pt x="1085" y="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6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pic>
        <p:nvPicPr>
          <p:cNvPr id="1011" name="Google Shape;10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00" y="949825"/>
            <a:ext cx="8839200" cy="3784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000" y="2261000"/>
            <a:ext cx="1553751" cy="15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/>
          <p:nvPr/>
        </p:nvSpPr>
        <p:spPr>
          <a:xfrm rot="5400000">
            <a:off x="1637750" y="972345"/>
            <a:ext cx="468000" cy="2175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0"/>
          <p:cNvSpPr/>
          <p:nvPr/>
        </p:nvSpPr>
        <p:spPr>
          <a:xfrm rot="-5400000">
            <a:off x="4338000" y="972345"/>
            <a:ext cx="468000" cy="2175300"/>
          </a:xfrm>
          <a:prstGeom prst="trapezoid">
            <a:avLst>
              <a:gd fmla="val 1149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"/>
          <p:cNvSpPr/>
          <p:nvPr/>
        </p:nvSpPr>
        <p:spPr>
          <a:xfrm rot="5400000">
            <a:off x="7038257" y="972345"/>
            <a:ext cx="468000" cy="2175300"/>
          </a:xfrm>
          <a:prstGeom prst="trapezoid">
            <a:avLst>
              <a:gd fmla="val 912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 rot="-5400000">
            <a:off x="7038257" y="2758745"/>
            <a:ext cx="468000" cy="2175300"/>
          </a:xfrm>
          <a:prstGeom prst="trapezoid">
            <a:avLst>
              <a:gd fmla="val 105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 rot="5400000">
            <a:off x="4338007" y="2758745"/>
            <a:ext cx="468000" cy="2175300"/>
          </a:xfrm>
          <a:prstGeom prst="trapezoid">
            <a:avLst>
              <a:gd fmla="val 8013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 rot="-5400000">
            <a:off x="1637750" y="2758745"/>
            <a:ext cx="468000" cy="2175300"/>
          </a:xfrm>
          <a:prstGeom prst="trapezoid">
            <a:avLst>
              <a:gd fmla="val 105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endParaRPr/>
          </a:p>
        </p:txBody>
      </p:sp>
      <p:sp>
        <p:nvSpPr>
          <p:cNvPr id="395" name="Google Shape;395;p30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 de contenido</a:t>
            </a:r>
            <a:endParaRPr/>
          </a:p>
        </p:txBody>
      </p:sp>
      <p:sp>
        <p:nvSpPr>
          <p:cNvPr id="396" name="Google Shape;396;p30"/>
          <p:cNvSpPr txBox="1"/>
          <p:nvPr>
            <p:ph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7" name="Google Shape;397;p30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funcionales y no funcionales</a:t>
            </a:r>
            <a:endParaRPr/>
          </a:p>
        </p:txBody>
      </p:sp>
      <p:sp>
        <p:nvSpPr>
          <p:cNvPr id="398" name="Google Shape;398;p30"/>
          <p:cNvSpPr txBox="1"/>
          <p:nvPr>
            <p:ph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30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conceptual</a:t>
            </a:r>
            <a:endParaRPr/>
          </a:p>
        </p:txBody>
      </p:sp>
      <p:sp>
        <p:nvSpPr>
          <p:cNvPr id="400" name="Google Shape;400;p30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conceptual de la idea</a:t>
            </a:r>
            <a:endParaRPr/>
          </a:p>
        </p:txBody>
      </p:sp>
      <p:sp>
        <p:nvSpPr>
          <p:cNvPr id="401" name="Google Shape;401;p30"/>
          <p:cNvSpPr txBox="1"/>
          <p:nvPr>
            <p:ph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2" name="Google Shape;402;p30"/>
          <p:cNvSpPr txBox="1"/>
          <p:nvPr>
            <p:ph idx="7" type="subTitle"/>
          </p:nvPr>
        </p:nvSpPr>
        <p:spPr>
          <a:xfrm>
            <a:off x="5899750" y="1874300"/>
            <a:ext cx="269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lógico y físico</a:t>
            </a:r>
            <a:endParaRPr/>
          </a:p>
        </p:txBody>
      </p:sp>
      <p:sp>
        <p:nvSpPr>
          <p:cNvPr id="403" name="Google Shape;403;p30"/>
          <p:cNvSpPr txBox="1"/>
          <p:nvPr>
            <p:ph idx="8" type="subTitle"/>
          </p:nvPr>
        </p:nvSpPr>
        <p:spPr>
          <a:xfrm>
            <a:off x="5984650" y="2226750"/>
            <a:ext cx="25752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Transformación del diseño en una base de datos</a:t>
            </a:r>
            <a:endParaRPr/>
          </a:p>
        </p:txBody>
      </p:sp>
      <p:sp>
        <p:nvSpPr>
          <p:cNvPr id="404" name="Google Shape;404;p30"/>
          <p:cNvSpPr txBox="1"/>
          <p:nvPr>
            <p:ph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5" name="Google Shape;405;p30"/>
          <p:cNvSpPr txBox="1"/>
          <p:nvPr>
            <p:ph idx="14" type="subTitle"/>
          </p:nvPr>
        </p:nvSpPr>
        <p:spPr>
          <a:xfrm>
            <a:off x="388525" y="3660700"/>
            <a:ext cx="2835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Funciones, procedures y vistas</a:t>
            </a:r>
            <a:endParaRPr sz="2000"/>
          </a:p>
        </p:txBody>
      </p:sp>
      <p:sp>
        <p:nvSpPr>
          <p:cNvPr id="406" name="Google Shape;406;p30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Utilidades base de datos</a:t>
            </a:r>
            <a:endParaRPr/>
          </a:p>
        </p:txBody>
      </p:sp>
      <p:sp>
        <p:nvSpPr>
          <p:cNvPr id="407" name="Google Shape;407;p30"/>
          <p:cNvSpPr txBox="1"/>
          <p:nvPr>
            <p:ph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8" name="Google Shape;408;p30"/>
          <p:cNvSpPr txBox="1"/>
          <p:nvPr>
            <p:ph idx="17" type="subTitle"/>
          </p:nvPr>
        </p:nvSpPr>
        <p:spPr>
          <a:xfrm>
            <a:off x="3270875" y="3660700"/>
            <a:ext cx="2575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de interfaces</a:t>
            </a:r>
            <a:endParaRPr/>
          </a:p>
        </p:txBody>
      </p:sp>
      <p:sp>
        <p:nvSpPr>
          <p:cNvPr id="409" name="Google Shape;409;p30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Web </a:t>
            </a:r>
            <a:endParaRPr/>
          </a:p>
        </p:txBody>
      </p:sp>
      <p:sp>
        <p:nvSpPr>
          <p:cNvPr id="410" name="Google Shape;410;p30"/>
          <p:cNvSpPr txBox="1"/>
          <p:nvPr>
            <p:ph idx="19" type="title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11" name="Google Shape;411;p30"/>
          <p:cNvSpPr txBox="1"/>
          <p:nvPr>
            <p:ph idx="20" type="subTitle"/>
          </p:nvPr>
        </p:nvSpPr>
        <p:spPr>
          <a:xfrm>
            <a:off x="5920475" y="3660700"/>
            <a:ext cx="2753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Población masiva, seguridad</a:t>
            </a:r>
            <a:endParaRPr sz="2100"/>
          </a:p>
        </p:txBody>
      </p:sp>
      <p:sp>
        <p:nvSpPr>
          <p:cNvPr id="412" name="Google Shape;412;p30"/>
          <p:cNvSpPr txBox="1"/>
          <p:nvPr>
            <p:ph idx="21" type="subTitle"/>
          </p:nvPr>
        </p:nvSpPr>
        <p:spPr>
          <a:xfrm>
            <a:off x="6128357" y="4117818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Población de la base de datos y uso de la seguridad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7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pic>
        <p:nvPicPr>
          <p:cNvPr id="1018" name="Google Shape;1018;p57"/>
          <p:cNvPicPr preferRelativeResize="0"/>
          <p:nvPr/>
        </p:nvPicPr>
        <p:blipFill rotWithShape="1">
          <a:blip r:embed="rId3">
            <a:alphaModFix/>
          </a:blip>
          <a:srcRect b="5333" l="22468" r="19698" t="17375"/>
          <a:stretch/>
        </p:blipFill>
        <p:spPr>
          <a:xfrm>
            <a:off x="409400" y="1039425"/>
            <a:ext cx="4821650" cy="35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50" y="2266398"/>
            <a:ext cx="1268050" cy="1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7"/>
          <p:cNvPicPr preferRelativeResize="0"/>
          <p:nvPr/>
        </p:nvPicPr>
        <p:blipFill rotWithShape="1">
          <a:blip r:embed="rId5">
            <a:alphaModFix amt="86000"/>
          </a:blip>
          <a:srcRect b="0" l="47086" r="1113" t="0"/>
          <a:stretch/>
        </p:blipFill>
        <p:spPr>
          <a:xfrm>
            <a:off x="6086475" y="1238925"/>
            <a:ext cx="3057600" cy="3904500"/>
          </a:xfrm>
          <a:prstGeom prst="trapezoid">
            <a:avLst>
              <a:gd fmla="val 9837" name="adj"/>
            </a:avLst>
          </a:prstGeom>
          <a:noFill/>
          <a:ln>
            <a:noFill/>
          </a:ln>
        </p:spPr>
      </p:pic>
      <p:pic>
        <p:nvPicPr>
          <p:cNvPr id="1021" name="Google Shape;102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50" y="1460525"/>
            <a:ext cx="26670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57"/>
          <p:cNvGrpSpPr/>
          <p:nvPr/>
        </p:nvGrpSpPr>
        <p:grpSpPr>
          <a:xfrm>
            <a:off x="8379600" y="159060"/>
            <a:ext cx="499797" cy="487081"/>
            <a:chOff x="4467200" y="877100"/>
            <a:chExt cx="481825" cy="423475"/>
          </a:xfrm>
        </p:grpSpPr>
        <p:sp>
          <p:nvSpPr>
            <p:cNvPr id="1023" name="Google Shape;1023;p57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4" name="Google Shape;1024;p57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6" name="Google Shape;1026;p57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8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sp>
        <p:nvSpPr>
          <p:cNvPr id="1032" name="Google Shape;1032;p58"/>
          <p:cNvSpPr txBox="1"/>
          <p:nvPr>
            <p:ph idx="9" type="title"/>
          </p:nvPr>
        </p:nvSpPr>
        <p:spPr>
          <a:xfrm>
            <a:off x="4769600" y="1280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Admin</a:t>
            </a:r>
            <a:endParaRPr sz="2600"/>
          </a:p>
        </p:txBody>
      </p:sp>
      <p:pic>
        <p:nvPicPr>
          <p:cNvPr id="1033" name="Google Shape;10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25" y="853400"/>
            <a:ext cx="8591525" cy="39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9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sp>
        <p:nvSpPr>
          <p:cNvPr id="1039" name="Google Shape;1039;p59"/>
          <p:cNvSpPr txBox="1"/>
          <p:nvPr>
            <p:ph idx="9" type="title"/>
          </p:nvPr>
        </p:nvSpPr>
        <p:spPr>
          <a:xfrm>
            <a:off x="4769600" y="1280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Admin</a:t>
            </a:r>
            <a:endParaRPr sz="2600"/>
          </a:p>
        </p:txBody>
      </p:sp>
      <p:pic>
        <p:nvPicPr>
          <p:cNvPr id="1040" name="Google Shape;10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9375"/>
            <a:ext cx="8839201" cy="352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0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sp>
        <p:nvSpPr>
          <p:cNvPr id="1046" name="Google Shape;1046;p60"/>
          <p:cNvSpPr txBox="1"/>
          <p:nvPr>
            <p:ph idx="9" type="title"/>
          </p:nvPr>
        </p:nvSpPr>
        <p:spPr>
          <a:xfrm>
            <a:off x="4769600" y="1280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Admin</a:t>
            </a:r>
            <a:endParaRPr sz="2600"/>
          </a:p>
        </p:txBody>
      </p:sp>
      <p:pic>
        <p:nvPicPr>
          <p:cNvPr id="1047" name="Google Shape;10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9375"/>
            <a:ext cx="8839201" cy="352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0"/>
          <p:cNvPicPr preferRelativeResize="0"/>
          <p:nvPr/>
        </p:nvPicPr>
        <p:blipFill rotWithShape="1">
          <a:blip r:embed="rId4">
            <a:alphaModFix/>
          </a:blip>
          <a:srcRect b="22845" l="397" r="76730" t="11563"/>
          <a:stretch/>
        </p:blipFill>
        <p:spPr>
          <a:xfrm>
            <a:off x="3125687" y="1412750"/>
            <a:ext cx="2892625" cy="28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1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sp>
        <p:nvSpPr>
          <p:cNvPr id="1054" name="Google Shape;1054;p61"/>
          <p:cNvSpPr txBox="1"/>
          <p:nvPr>
            <p:ph idx="9" type="title"/>
          </p:nvPr>
        </p:nvSpPr>
        <p:spPr>
          <a:xfrm>
            <a:off x="4769600" y="1280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Admin</a:t>
            </a:r>
            <a:endParaRPr sz="2600"/>
          </a:p>
        </p:txBody>
      </p:sp>
      <p:pic>
        <p:nvPicPr>
          <p:cNvPr id="1055" name="Google Shape;10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9375"/>
            <a:ext cx="8839201" cy="352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1"/>
          <p:cNvPicPr preferRelativeResize="0"/>
          <p:nvPr/>
        </p:nvPicPr>
        <p:blipFill rotWithShape="1">
          <a:blip r:embed="rId4">
            <a:alphaModFix/>
          </a:blip>
          <a:srcRect b="0" l="0" r="65017" t="6489"/>
          <a:stretch/>
        </p:blipFill>
        <p:spPr>
          <a:xfrm>
            <a:off x="3276625" y="87825"/>
            <a:ext cx="2499100" cy="496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2"/>
          <p:cNvSpPr/>
          <p:nvPr/>
        </p:nvSpPr>
        <p:spPr>
          <a:xfrm rot="5400000">
            <a:off x="2314750" y="2711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62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3" name="Google Shape;1063;p62"/>
          <p:cNvSpPr txBox="1"/>
          <p:nvPr>
            <p:ph idx="1" type="subTitle"/>
          </p:nvPr>
        </p:nvSpPr>
        <p:spPr>
          <a:xfrm>
            <a:off x="1290550" y="3906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Población de la BBDD e Informe de seguridad</a:t>
            </a:r>
            <a:endParaRPr/>
          </a:p>
        </p:txBody>
      </p:sp>
      <p:sp>
        <p:nvSpPr>
          <p:cNvPr id="1064" name="Google Shape;1064;p62"/>
          <p:cNvSpPr/>
          <p:nvPr/>
        </p:nvSpPr>
        <p:spPr>
          <a:xfrm>
            <a:off x="2177815" y="1160108"/>
            <a:ext cx="941307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06</a:t>
            </a:r>
          </a:p>
        </p:txBody>
      </p:sp>
      <p:sp>
        <p:nvSpPr>
          <p:cNvPr id="1065" name="Google Shape;1065;p62"/>
          <p:cNvSpPr/>
          <p:nvPr/>
        </p:nvSpPr>
        <p:spPr>
          <a:xfrm>
            <a:off x="5299678" y="3805186"/>
            <a:ext cx="2744700" cy="480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6" name="Google Shape;1066;p62"/>
          <p:cNvGrpSpPr/>
          <p:nvPr/>
        </p:nvGrpSpPr>
        <p:grpSpPr>
          <a:xfrm>
            <a:off x="5299668" y="1269757"/>
            <a:ext cx="2453429" cy="2770880"/>
            <a:chOff x="2833250" y="3641925"/>
            <a:chExt cx="814200" cy="919550"/>
          </a:xfrm>
        </p:grpSpPr>
        <p:sp>
          <p:nvSpPr>
            <p:cNvPr id="1067" name="Google Shape;1067;p62"/>
            <p:cNvSpPr/>
            <p:nvPr/>
          </p:nvSpPr>
          <p:spPr>
            <a:xfrm>
              <a:off x="3135675" y="4524600"/>
              <a:ext cx="19950" cy="36875"/>
            </a:xfrm>
            <a:custGeom>
              <a:rect b="b" l="l" r="r" t="t"/>
              <a:pathLst>
                <a:path extrusionOk="0" h="1475" w="798">
                  <a:moveTo>
                    <a:pt x="390" y="1"/>
                  </a:moveTo>
                  <a:cubicBezTo>
                    <a:pt x="170" y="1"/>
                    <a:pt x="1" y="170"/>
                    <a:pt x="1" y="390"/>
                  </a:cubicBezTo>
                  <a:lnTo>
                    <a:pt x="1" y="1085"/>
                  </a:lnTo>
                  <a:cubicBezTo>
                    <a:pt x="1" y="1305"/>
                    <a:pt x="170" y="1475"/>
                    <a:pt x="390" y="1475"/>
                  </a:cubicBezTo>
                  <a:cubicBezTo>
                    <a:pt x="611" y="1475"/>
                    <a:pt x="780" y="1305"/>
                    <a:pt x="797" y="1085"/>
                  </a:cubicBezTo>
                  <a:lnTo>
                    <a:pt x="797" y="390"/>
                  </a:lnTo>
                  <a:cubicBezTo>
                    <a:pt x="797" y="170"/>
                    <a:pt x="611" y="1"/>
                    <a:pt x="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2"/>
            <p:cNvSpPr/>
            <p:nvPr/>
          </p:nvSpPr>
          <p:spPr>
            <a:xfrm>
              <a:off x="3486800" y="4524600"/>
              <a:ext cx="19950" cy="36875"/>
            </a:xfrm>
            <a:custGeom>
              <a:rect b="b" l="l" r="r" t="t"/>
              <a:pathLst>
                <a:path extrusionOk="0" h="1475" w="798">
                  <a:moveTo>
                    <a:pt x="391" y="1"/>
                  </a:moveTo>
                  <a:cubicBezTo>
                    <a:pt x="170" y="1"/>
                    <a:pt x="1" y="170"/>
                    <a:pt x="1" y="390"/>
                  </a:cubicBezTo>
                  <a:lnTo>
                    <a:pt x="1" y="1085"/>
                  </a:lnTo>
                  <a:cubicBezTo>
                    <a:pt x="1" y="1305"/>
                    <a:pt x="170" y="1475"/>
                    <a:pt x="391" y="1475"/>
                  </a:cubicBezTo>
                  <a:cubicBezTo>
                    <a:pt x="611" y="1475"/>
                    <a:pt x="797" y="1305"/>
                    <a:pt x="797" y="1085"/>
                  </a:cubicBezTo>
                  <a:lnTo>
                    <a:pt x="797" y="390"/>
                  </a:lnTo>
                  <a:cubicBezTo>
                    <a:pt x="797" y="170"/>
                    <a:pt x="611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2"/>
            <p:cNvSpPr/>
            <p:nvPr/>
          </p:nvSpPr>
          <p:spPr>
            <a:xfrm>
              <a:off x="3102225" y="4377625"/>
              <a:ext cx="444325" cy="157175"/>
            </a:xfrm>
            <a:custGeom>
              <a:rect b="b" l="l" r="r" t="t"/>
              <a:pathLst>
                <a:path extrusionOk="0" h="6287" w="17773">
                  <a:moveTo>
                    <a:pt x="0" y="1"/>
                  </a:moveTo>
                  <a:lnTo>
                    <a:pt x="0" y="6286"/>
                  </a:lnTo>
                  <a:lnTo>
                    <a:pt x="17773" y="6286"/>
                  </a:lnTo>
                  <a:lnTo>
                    <a:pt x="17773" y="1"/>
                  </a:lnTo>
                  <a:close/>
                </a:path>
              </a:pathLst>
            </a:custGeom>
            <a:solidFill>
              <a:srgbClr val="75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2"/>
            <p:cNvSpPr/>
            <p:nvPr/>
          </p:nvSpPr>
          <p:spPr>
            <a:xfrm>
              <a:off x="3087400" y="4377625"/>
              <a:ext cx="473975" cy="16975"/>
            </a:xfrm>
            <a:custGeom>
              <a:rect b="b" l="l" r="r" t="t"/>
              <a:pathLst>
                <a:path extrusionOk="0" h="679" w="18959">
                  <a:moveTo>
                    <a:pt x="0" y="1"/>
                  </a:moveTo>
                  <a:lnTo>
                    <a:pt x="0" y="678"/>
                  </a:lnTo>
                  <a:lnTo>
                    <a:pt x="18959" y="678"/>
                  </a:lnTo>
                  <a:lnTo>
                    <a:pt x="18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2"/>
            <p:cNvSpPr/>
            <p:nvPr/>
          </p:nvSpPr>
          <p:spPr>
            <a:xfrm>
              <a:off x="3087400" y="4521650"/>
              <a:ext cx="473975" cy="16525"/>
            </a:xfrm>
            <a:custGeom>
              <a:rect b="b" l="l" r="r" t="t"/>
              <a:pathLst>
                <a:path extrusionOk="0" h="661" w="18959">
                  <a:moveTo>
                    <a:pt x="0" y="0"/>
                  </a:moveTo>
                  <a:lnTo>
                    <a:pt x="0" y="661"/>
                  </a:lnTo>
                  <a:lnTo>
                    <a:pt x="18959" y="661"/>
                  </a:lnTo>
                  <a:lnTo>
                    <a:pt x="18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2"/>
            <p:cNvSpPr/>
            <p:nvPr/>
          </p:nvSpPr>
          <p:spPr>
            <a:xfrm>
              <a:off x="3125525" y="4411525"/>
              <a:ext cx="397325" cy="92350"/>
            </a:xfrm>
            <a:custGeom>
              <a:rect b="b" l="l" r="r" t="t"/>
              <a:pathLst>
                <a:path extrusionOk="0" h="3694" w="15893">
                  <a:moveTo>
                    <a:pt x="0" y="0"/>
                  </a:moveTo>
                  <a:lnTo>
                    <a:pt x="0" y="3694"/>
                  </a:lnTo>
                  <a:lnTo>
                    <a:pt x="15892" y="3694"/>
                  </a:lnTo>
                  <a:lnTo>
                    <a:pt x="15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2"/>
            <p:cNvSpPr/>
            <p:nvPr/>
          </p:nvSpPr>
          <p:spPr>
            <a:xfrm>
              <a:off x="3135675" y="4420000"/>
              <a:ext cx="377000" cy="70750"/>
            </a:xfrm>
            <a:custGeom>
              <a:rect b="b" l="l" r="r" t="t"/>
              <a:pathLst>
                <a:path extrusionOk="0" h="2830" w="15080">
                  <a:moveTo>
                    <a:pt x="1" y="0"/>
                  </a:moveTo>
                  <a:lnTo>
                    <a:pt x="1" y="2829"/>
                  </a:lnTo>
                  <a:lnTo>
                    <a:pt x="15079" y="2829"/>
                  </a:lnTo>
                  <a:lnTo>
                    <a:pt x="221" y="24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2"/>
            <p:cNvSpPr/>
            <p:nvPr/>
          </p:nvSpPr>
          <p:spPr>
            <a:xfrm>
              <a:off x="3291125" y="4425500"/>
              <a:ext cx="66100" cy="16125"/>
            </a:xfrm>
            <a:custGeom>
              <a:rect b="b" l="l" r="r" t="t"/>
              <a:pathLst>
                <a:path extrusionOk="0" h="645" w="2644">
                  <a:moveTo>
                    <a:pt x="339" y="0"/>
                  </a:moveTo>
                  <a:cubicBezTo>
                    <a:pt x="153" y="0"/>
                    <a:pt x="1" y="136"/>
                    <a:pt x="18" y="322"/>
                  </a:cubicBezTo>
                  <a:cubicBezTo>
                    <a:pt x="18" y="492"/>
                    <a:pt x="153" y="644"/>
                    <a:pt x="339" y="644"/>
                  </a:cubicBezTo>
                  <a:lnTo>
                    <a:pt x="2322" y="644"/>
                  </a:lnTo>
                  <a:cubicBezTo>
                    <a:pt x="2491" y="644"/>
                    <a:pt x="2644" y="492"/>
                    <a:pt x="2644" y="322"/>
                  </a:cubicBezTo>
                  <a:cubicBezTo>
                    <a:pt x="2644" y="136"/>
                    <a:pt x="2508" y="0"/>
                    <a:pt x="2322" y="0"/>
                  </a:cubicBezTo>
                  <a:close/>
                </a:path>
              </a:pathLst>
            </a:custGeom>
            <a:solidFill>
              <a:srgbClr val="75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2"/>
            <p:cNvSpPr/>
            <p:nvPr/>
          </p:nvSpPr>
          <p:spPr>
            <a:xfrm>
              <a:off x="3297475" y="4366625"/>
              <a:ext cx="53400" cy="11025"/>
            </a:xfrm>
            <a:custGeom>
              <a:rect b="b" l="l" r="r" t="t"/>
              <a:pathLst>
                <a:path extrusionOk="0" h="441" w="2136">
                  <a:moveTo>
                    <a:pt x="1" y="0"/>
                  </a:moveTo>
                  <a:lnTo>
                    <a:pt x="1" y="441"/>
                  </a:lnTo>
                  <a:lnTo>
                    <a:pt x="2135" y="441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2"/>
            <p:cNvSpPr/>
            <p:nvPr/>
          </p:nvSpPr>
          <p:spPr>
            <a:xfrm>
              <a:off x="3319075" y="4338675"/>
              <a:ext cx="10625" cy="27975"/>
            </a:xfrm>
            <a:custGeom>
              <a:rect b="b" l="l" r="r" t="t"/>
              <a:pathLst>
                <a:path extrusionOk="0" h="1119" w="425">
                  <a:moveTo>
                    <a:pt x="1" y="0"/>
                  </a:moveTo>
                  <a:lnTo>
                    <a:pt x="1" y="1118"/>
                  </a:lnTo>
                  <a:lnTo>
                    <a:pt x="424" y="1118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2"/>
            <p:cNvSpPr/>
            <p:nvPr/>
          </p:nvSpPr>
          <p:spPr>
            <a:xfrm>
              <a:off x="3113225" y="4352650"/>
              <a:ext cx="417250" cy="7650"/>
            </a:xfrm>
            <a:custGeom>
              <a:rect b="b" l="l" r="r" t="t"/>
              <a:pathLst>
                <a:path extrusionOk="0" h="306" w="16690">
                  <a:moveTo>
                    <a:pt x="1" y="0"/>
                  </a:moveTo>
                  <a:lnTo>
                    <a:pt x="1" y="305"/>
                  </a:lnTo>
                  <a:lnTo>
                    <a:pt x="16689" y="305"/>
                  </a:lnTo>
                  <a:lnTo>
                    <a:pt x="16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2"/>
            <p:cNvSpPr/>
            <p:nvPr/>
          </p:nvSpPr>
          <p:spPr>
            <a:xfrm>
              <a:off x="3399125" y="4281475"/>
              <a:ext cx="54250" cy="46575"/>
            </a:xfrm>
            <a:custGeom>
              <a:rect b="b" l="l" r="r" t="t"/>
              <a:pathLst>
                <a:path extrusionOk="0" h="1863" w="2170">
                  <a:moveTo>
                    <a:pt x="1238" y="1"/>
                  </a:moveTo>
                  <a:cubicBezTo>
                    <a:pt x="408" y="1"/>
                    <a:pt x="1" y="1000"/>
                    <a:pt x="594" y="1593"/>
                  </a:cubicBezTo>
                  <a:cubicBezTo>
                    <a:pt x="780" y="1779"/>
                    <a:pt x="1010" y="1863"/>
                    <a:pt x="1236" y="1863"/>
                  </a:cubicBezTo>
                  <a:cubicBezTo>
                    <a:pt x="1711" y="1863"/>
                    <a:pt x="2170" y="1495"/>
                    <a:pt x="2170" y="933"/>
                  </a:cubicBezTo>
                  <a:cubicBezTo>
                    <a:pt x="2170" y="424"/>
                    <a:pt x="1746" y="1"/>
                    <a:pt x="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2"/>
            <p:cNvSpPr/>
            <p:nvPr/>
          </p:nvSpPr>
          <p:spPr>
            <a:xfrm>
              <a:off x="3424550" y="4313250"/>
              <a:ext cx="11025" cy="39425"/>
            </a:xfrm>
            <a:custGeom>
              <a:rect b="b" l="l" r="r" t="t"/>
              <a:pathLst>
                <a:path extrusionOk="0" h="1577" w="441">
                  <a:moveTo>
                    <a:pt x="0" y="1"/>
                  </a:moveTo>
                  <a:lnTo>
                    <a:pt x="221" y="1576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2"/>
            <p:cNvSpPr/>
            <p:nvPr/>
          </p:nvSpPr>
          <p:spPr>
            <a:xfrm>
              <a:off x="3437675" y="4304775"/>
              <a:ext cx="117775" cy="8500"/>
            </a:xfrm>
            <a:custGeom>
              <a:rect b="b" l="l" r="r" t="t"/>
              <a:pathLst>
                <a:path extrusionOk="0" h="340" w="4711">
                  <a:moveTo>
                    <a:pt x="1" y="1"/>
                  </a:moveTo>
                  <a:lnTo>
                    <a:pt x="1" y="340"/>
                  </a:lnTo>
                  <a:lnTo>
                    <a:pt x="4711" y="340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2"/>
            <p:cNvSpPr/>
            <p:nvPr/>
          </p:nvSpPr>
          <p:spPr>
            <a:xfrm>
              <a:off x="2833250" y="3641925"/>
              <a:ext cx="778125" cy="671350"/>
            </a:xfrm>
            <a:custGeom>
              <a:rect b="b" l="l" r="r" t="t"/>
              <a:pathLst>
                <a:path extrusionOk="0" h="26854" w="31125">
                  <a:moveTo>
                    <a:pt x="12098" y="0"/>
                  </a:moveTo>
                  <a:lnTo>
                    <a:pt x="12098" y="0"/>
                  </a:lnTo>
                  <a:cubicBezTo>
                    <a:pt x="12098" y="0"/>
                    <a:pt x="9641" y="51"/>
                    <a:pt x="8523" y="847"/>
                  </a:cubicBezTo>
                  <a:cubicBezTo>
                    <a:pt x="7405" y="1627"/>
                    <a:pt x="6947" y="3422"/>
                    <a:pt x="6947" y="3422"/>
                  </a:cubicBezTo>
                  <a:cubicBezTo>
                    <a:pt x="6947" y="3422"/>
                    <a:pt x="5151" y="4100"/>
                    <a:pt x="4491" y="5269"/>
                  </a:cubicBezTo>
                  <a:cubicBezTo>
                    <a:pt x="3813" y="6455"/>
                    <a:pt x="4321" y="8302"/>
                    <a:pt x="4321" y="8302"/>
                  </a:cubicBezTo>
                  <a:cubicBezTo>
                    <a:pt x="3101" y="8420"/>
                    <a:pt x="2051" y="9234"/>
                    <a:pt x="1627" y="10386"/>
                  </a:cubicBezTo>
                  <a:cubicBezTo>
                    <a:pt x="1034" y="11961"/>
                    <a:pt x="1577" y="14130"/>
                    <a:pt x="1577" y="14130"/>
                  </a:cubicBezTo>
                  <a:cubicBezTo>
                    <a:pt x="1577" y="14130"/>
                    <a:pt x="238" y="14977"/>
                    <a:pt x="238" y="17095"/>
                  </a:cubicBezTo>
                  <a:cubicBezTo>
                    <a:pt x="238" y="19230"/>
                    <a:pt x="1119" y="19789"/>
                    <a:pt x="1119" y="19789"/>
                  </a:cubicBezTo>
                  <a:cubicBezTo>
                    <a:pt x="1119" y="19789"/>
                    <a:pt x="1" y="22042"/>
                    <a:pt x="272" y="23092"/>
                  </a:cubicBezTo>
                  <a:cubicBezTo>
                    <a:pt x="560" y="24160"/>
                    <a:pt x="1238" y="26057"/>
                    <a:pt x="1238" y="26057"/>
                  </a:cubicBezTo>
                  <a:cubicBezTo>
                    <a:pt x="1238" y="26057"/>
                    <a:pt x="3915" y="22991"/>
                    <a:pt x="7574" y="21297"/>
                  </a:cubicBezTo>
                  <a:cubicBezTo>
                    <a:pt x="8949" y="20663"/>
                    <a:pt x="15367" y="19716"/>
                    <a:pt x="20578" y="19716"/>
                  </a:cubicBezTo>
                  <a:cubicBezTo>
                    <a:pt x="23588" y="19716"/>
                    <a:pt x="26195" y="20032"/>
                    <a:pt x="27193" y="20907"/>
                  </a:cubicBezTo>
                  <a:cubicBezTo>
                    <a:pt x="31124" y="24346"/>
                    <a:pt x="28532" y="26515"/>
                    <a:pt x="28532" y="26515"/>
                  </a:cubicBezTo>
                  <a:lnTo>
                    <a:pt x="28905" y="26854"/>
                  </a:lnTo>
                  <a:cubicBezTo>
                    <a:pt x="29684" y="26413"/>
                    <a:pt x="30226" y="25651"/>
                    <a:pt x="30362" y="24753"/>
                  </a:cubicBezTo>
                  <a:cubicBezTo>
                    <a:pt x="30599" y="23397"/>
                    <a:pt x="30412" y="21466"/>
                    <a:pt x="28532" y="19670"/>
                  </a:cubicBezTo>
                  <a:cubicBezTo>
                    <a:pt x="25398" y="16671"/>
                    <a:pt x="15300" y="12046"/>
                    <a:pt x="13504" y="8624"/>
                  </a:cubicBezTo>
                  <a:cubicBezTo>
                    <a:pt x="11708" y="5201"/>
                    <a:pt x="12098" y="0"/>
                    <a:pt x="12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2"/>
            <p:cNvSpPr/>
            <p:nvPr/>
          </p:nvSpPr>
          <p:spPr>
            <a:xfrm>
              <a:off x="3529200" y="4118875"/>
              <a:ext cx="48275" cy="55050"/>
            </a:xfrm>
            <a:custGeom>
              <a:rect b="b" l="l" r="r" t="t"/>
              <a:pathLst>
                <a:path extrusionOk="0" h="2202" w="1931">
                  <a:moveTo>
                    <a:pt x="0" y="0"/>
                  </a:moveTo>
                  <a:cubicBezTo>
                    <a:pt x="37" y="29"/>
                    <a:pt x="72" y="58"/>
                    <a:pt x="108" y="87"/>
                  </a:cubicBezTo>
                  <a:lnTo>
                    <a:pt x="108" y="87"/>
                  </a:lnTo>
                  <a:cubicBezTo>
                    <a:pt x="72" y="58"/>
                    <a:pt x="36" y="29"/>
                    <a:pt x="0" y="0"/>
                  </a:cubicBezTo>
                  <a:close/>
                  <a:moveTo>
                    <a:pt x="108" y="87"/>
                  </a:moveTo>
                  <a:cubicBezTo>
                    <a:pt x="823" y="680"/>
                    <a:pt x="1431" y="1395"/>
                    <a:pt x="1931" y="2202"/>
                  </a:cubicBezTo>
                  <a:cubicBezTo>
                    <a:pt x="1609" y="1609"/>
                    <a:pt x="1185" y="1066"/>
                    <a:pt x="694" y="592"/>
                  </a:cubicBezTo>
                  <a:cubicBezTo>
                    <a:pt x="506" y="433"/>
                    <a:pt x="317" y="261"/>
                    <a:pt x="108" y="87"/>
                  </a:cubicBezTo>
                  <a:close/>
                </a:path>
              </a:pathLst>
            </a:custGeom>
            <a:solidFill>
              <a:srgbClr val="AA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2"/>
            <p:cNvSpPr/>
            <p:nvPr/>
          </p:nvSpPr>
          <p:spPr>
            <a:xfrm>
              <a:off x="3577450" y="4173900"/>
              <a:ext cx="11475" cy="26700"/>
            </a:xfrm>
            <a:custGeom>
              <a:rect b="b" l="l" r="r" t="t"/>
              <a:pathLst>
                <a:path extrusionOk="0" h="1068" w="459">
                  <a:moveTo>
                    <a:pt x="1" y="1"/>
                  </a:moveTo>
                  <a:cubicBezTo>
                    <a:pt x="180" y="311"/>
                    <a:pt x="328" y="653"/>
                    <a:pt x="445" y="1011"/>
                  </a:cubicBezTo>
                  <a:lnTo>
                    <a:pt x="445" y="1011"/>
                  </a:lnTo>
                  <a:cubicBezTo>
                    <a:pt x="358" y="643"/>
                    <a:pt x="210" y="307"/>
                    <a:pt x="1" y="1"/>
                  </a:cubicBezTo>
                  <a:close/>
                  <a:moveTo>
                    <a:pt x="445" y="1011"/>
                  </a:moveTo>
                  <a:cubicBezTo>
                    <a:pt x="450" y="1030"/>
                    <a:pt x="454" y="1049"/>
                    <a:pt x="458" y="1068"/>
                  </a:cubicBezTo>
                  <a:lnTo>
                    <a:pt x="458" y="1051"/>
                  </a:lnTo>
                  <a:cubicBezTo>
                    <a:pt x="454" y="1037"/>
                    <a:pt x="449" y="1024"/>
                    <a:pt x="445" y="1011"/>
                  </a:cubicBezTo>
                  <a:close/>
                </a:path>
              </a:pathLst>
            </a:custGeom>
            <a:solidFill>
              <a:srgbClr val="C1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2"/>
            <p:cNvSpPr/>
            <p:nvPr/>
          </p:nvSpPr>
          <p:spPr>
            <a:xfrm>
              <a:off x="3469025" y="4076475"/>
              <a:ext cx="60175" cy="42400"/>
            </a:xfrm>
            <a:custGeom>
              <a:rect b="b" l="l" r="r" t="t"/>
              <a:pathLst>
                <a:path extrusionOk="0" h="1696" w="2407">
                  <a:moveTo>
                    <a:pt x="0" y="1"/>
                  </a:moveTo>
                  <a:cubicBezTo>
                    <a:pt x="915" y="594"/>
                    <a:pt x="1745" y="1170"/>
                    <a:pt x="2406" y="1695"/>
                  </a:cubicBezTo>
                  <a:cubicBezTo>
                    <a:pt x="1644" y="1068"/>
                    <a:pt x="848" y="492"/>
                    <a:pt x="0" y="1"/>
                  </a:cubicBezTo>
                  <a:close/>
                </a:path>
              </a:pathLst>
            </a:custGeom>
            <a:solidFill>
              <a:srgbClr val="C1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2"/>
            <p:cNvSpPr/>
            <p:nvPr/>
          </p:nvSpPr>
          <p:spPr>
            <a:xfrm>
              <a:off x="2933225" y="3727475"/>
              <a:ext cx="655700" cy="472700"/>
            </a:xfrm>
            <a:custGeom>
              <a:rect b="b" l="l" r="r" t="t"/>
              <a:pathLst>
                <a:path extrusionOk="0" h="18908" w="26228">
                  <a:moveTo>
                    <a:pt x="2948" y="0"/>
                  </a:moveTo>
                  <a:cubicBezTo>
                    <a:pt x="2948" y="0"/>
                    <a:pt x="1152" y="661"/>
                    <a:pt x="475" y="1847"/>
                  </a:cubicBezTo>
                  <a:cubicBezTo>
                    <a:pt x="0" y="2694"/>
                    <a:pt x="119" y="3863"/>
                    <a:pt x="221" y="4473"/>
                  </a:cubicBezTo>
                  <a:cubicBezTo>
                    <a:pt x="1407" y="5947"/>
                    <a:pt x="2813" y="7252"/>
                    <a:pt x="4388" y="8319"/>
                  </a:cubicBezTo>
                  <a:cubicBezTo>
                    <a:pt x="8438" y="11064"/>
                    <a:pt x="13774" y="12419"/>
                    <a:pt x="18586" y="13859"/>
                  </a:cubicBezTo>
                  <a:cubicBezTo>
                    <a:pt x="24804" y="15740"/>
                    <a:pt x="26142" y="18739"/>
                    <a:pt x="26227" y="18908"/>
                  </a:cubicBezTo>
                  <a:cubicBezTo>
                    <a:pt x="26108" y="18535"/>
                    <a:pt x="25956" y="18179"/>
                    <a:pt x="25770" y="17858"/>
                  </a:cubicBezTo>
                  <a:cubicBezTo>
                    <a:pt x="25244" y="17010"/>
                    <a:pt x="24601" y="16282"/>
                    <a:pt x="23838" y="15655"/>
                  </a:cubicBezTo>
                  <a:cubicBezTo>
                    <a:pt x="23177" y="15130"/>
                    <a:pt x="22347" y="14554"/>
                    <a:pt x="21432" y="13961"/>
                  </a:cubicBezTo>
                  <a:cubicBezTo>
                    <a:pt x="16960" y="11284"/>
                    <a:pt x="12080" y="10200"/>
                    <a:pt x="8641" y="6913"/>
                  </a:cubicBezTo>
                  <a:cubicBezTo>
                    <a:pt x="6489" y="4829"/>
                    <a:pt x="4575" y="2508"/>
                    <a:pt x="2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2"/>
            <p:cNvSpPr/>
            <p:nvPr/>
          </p:nvSpPr>
          <p:spPr>
            <a:xfrm>
              <a:off x="2838775" y="3993900"/>
              <a:ext cx="722600" cy="232975"/>
            </a:xfrm>
            <a:custGeom>
              <a:rect b="b" l="l" r="r" t="t"/>
              <a:pathLst>
                <a:path extrusionOk="0" h="9319" w="28904">
                  <a:moveTo>
                    <a:pt x="1339" y="0"/>
                  </a:moveTo>
                  <a:cubicBezTo>
                    <a:pt x="1339" y="17"/>
                    <a:pt x="1339" y="34"/>
                    <a:pt x="1339" y="51"/>
                  </a:cubicBezTo>
                  <a:cubicBezTo>
                    <a:pt x="1339" y="51"/>
                    <a:pt x="0" y="898"/>
                    <a:pt x="0" y="3016"/>
                  </a:cubicBezTo>
                  <a:cubicBezTo>
                    <a:pt x="0" y="4490"/>
                    <a:pt x="424" y="5218"/>
                    <a:pt x="695" y="5523"/>
                  </a:cubicBezTo>
                  <a:cubicBezTo>
                    <a:pt x="2498" y="5175"/>
                    <a:pt x="7687" y="4298"/>
                    <a:pt x="14869" y="4298"/>
                  </a:cubicBezTo>
                  <a:cubicBezTo>
                    <a:pt x="15720" y="4298"/>
                    <a:pt x="16598" y="4310"/>
                    <a:pt x="17502" y="4337"/>
                  </a:cubicBezTo>
                  <a:cubicBezTo>
                    <a:pt x="27344" y="4624"/>
                    <a:pt x="28758" y="8773"/>
                    <a:pt x="28892" y="9270"/>
                  </a:cubicBezTo>
                  <a:lnTo>
                    <a:pt x="28892" y="9270"/>
                  </a:lnTo>
                  <a:cubicBezTo>
                    <a:pt x="28651" y="8305"/>
                    <a:pt x="28181" y="7391"/>
                    <a:pt x="27532" y="6641"/>
                  </a:cubicBezTo>
                  <a:cubicBezTo>
                    <a:pt x="26396" y="5286"/>
                    <a:pt x="23042" y="3812"/>
                    <a:pt x="17807" y="3050"/>
                  </a:cubicBezTo>
                  <a:cubicBezTo>
                    <a:pt x="12571" y="2304"/>
                    <a:pt x="6963" y="1186"/>
                    <a:pt x="3829" y="593"/>
                  </a:cubicBezTo>
                  <a:cubicBezTo>
                    <a:pt x="2796" y="390"/>
                    <a:pt x="1965" y="186"/>
                    <a:pt x="1339" y="0"/>
                  </a:cubicBezTo>
                  <a:close/>
                  <a:moveTo>
                    <a:pt x="28892" y="9270"/>
                  </a:moveTo>
                  <a:lnTo>
                    <a:pt x="28892" y="9270"/>
                  </a:lnTo>
                  <a:cubicBezTo>
                    <a:pt x="28896" y="9286"/>
                    <a:pt x="28900" y="9302"/>
                    <a:pt x="28904" y="9318"/>
                  </a:cubicBezTo>
                  <a:cubicBezTo>
                    <a:pt x="28904" y="9318"/>
                    <a:pt x="28900" y="9302"/>
                    <a:pt x="28892" y="92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2"/>
            <p:cNvSpPr/>
            <p:nvPr/>
          </p:nvSpPr>
          <p:spPr>
            <a:xfrm>
              <a:off x="3546525" y="4184750"/>
              <a:ext cx="100925" cy="291175"/>
            </a:xfrm>
            <a:custGeom>
              <a:rect b="b" l="l" r="r" t="t"/>
              <a:pathLst>
                <a:path extrusionOk="0" h="11647" w="4037">
                  <a:moveTo>
                    <a:pt x="3000" y="0"/>
                  </a:moveTo>
                  <a:cubicBezTo>
                    <a:pt x="2645" y="0"/>
                    <a:pt x="2263" y="162"/>
                    <a:pt x="2017" y="515"/>
                  </a:cubicBezTo>
                  <a:cubicBezTo>
                    <a:pt x="1509" y="1244"/>
                    <a:pt x="1678" y="4310"/>
                    <a:pt x="1712" y="6598"/>
                  </a:cubicBezTo>
                  <a:cubicBezTo>
                    <a:pt x="1746" y="8885"/>
                    <a:pt x="1" y="9512"/>
                    <a:pt x="1" y="9512"/>
                  </a:cubicBezTo>
                  <a:lnTo>
                    <a:pt x="1" y="11646"/>
                  </a:lnTo>
                  <a:cubicBezTo>
                    <a:pt x="1" y="11646"/>
                    <a:pt x="5" y="11647"/>
                    <a:pt x="14" y="11647"/>
                  </a:cubicBezTo>
                  <a:cubicBezTo>
                    <a:pt x="107" y="11647"/>
                    <a:pt x="710" y="11604"/>
                    <a:pt x="1797" y="10579"/>
                  </a:cubicBezTo>
                  <a:cubicBezTo>
                    <a:pt x="2983" y="9461"/>
                    <a:pt x="2949" y="7343"/>
                    <a:pt x="2525" y="4700"/>
                  </a:cubicBezTo>
                  <a:cubicBezTo>
                    <a:pt x="2102" y="2040"/>
                    <a:pt x="2017" y="1108"/>
                    <a:pt x="2661" y="769"/>
                  </a:cubicBezTo>
                  <a:cubicBezTo>
                    <a:pt x="2758" y="718"/>
                    <a:pt x="2834" y="696"/>
                    <a:pt x="2893" y="696"/>
                  </a:cubicBezTo>
                  <a:cubicBezTo>
                    <a:pt x="3225" y="696"/>
                    <a:pt x="3038" y="1393"/>
                    <a:pt x="3254" y="1566"/>
                  </a:cubicBezTo>
                  <a:cubicBezTo>
                    <a:pt x="3289" y="1596"/>
                    <a:pt x="3329" y="1610"/>
                    <a:pt x="3373" y="1610"/>
                  </a:cubicBezTo>
                  <a:cubicBezTo>
                    <a:pt x="3647" y="1610"/>
                    <a:pt x="4037" y="1056"/>
                    <a:pt x="3847" y="515"/>
                  </a:cubicBezTo>
                  <a:cubicBezTo>
                    <a:pt x="3725" y="184"/>
                    <a:pt x="3377" y="0"/>
                    <a:pt x="3000" y="0"/>
                  </a:cubicBezTo>
                  <a:close/>
                </a:path>
              </a:pathLst>
            </a:custGeom>
            <a:solidFill>
              <a:srgbClr val="75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62"/>
          <p:cNvSpPr txBox="1"/>
          <p:nvPr>
            <p:ph type="title"/>
          </p:nvPr>
        </p:nvSpPr>
        <p:spPr>
          <a:xfrm>
            <a:off x="289150" y="2583500"/>
            <a:ext cx="48432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Población masiva y seguridad</a:t>
            </a:r>
            <a:endParaRPr/>
          </a:p>
        </p:txBody>
      </p:sp>
      <p:sp>
        <p:nvSpPr>
          <p:cNvPr id="1089" name="Google Shape;1089;p62"/>
          <p:cNvSpPr txBox="1"/>
          <p:nvPr>
            <p:ph idx="1" type="subTitle"/>
          </p:nvPr>
        </p:nvSpPr>
        <p:spPr>
          <a:xfrm>
            <a:off x="8285725" y="4772100"/>
            <a:ext cx="858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</a:t>
            </a:r>
            <a:endParaRPr/>
          </a:p>
        </p:txBody>
      </p:sp>
      <p:sp>
        <p:nvSpPr>
          <p:cNvPr id="1090" name="Google Shape;1090;p62"/>
          <p:cNvSpPr/>
          <p:nvPr/>
        </p:nvSpPr>
        <p:spPr>
          <a:xfrm flipH="1" rot="-5400000">
            <a:off x="8354105" y="4068215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1" name="Google Shape;1091;p62"/>
          <p:cNvGrpSpPr/>
          <p:nvPr/>
        </p:nvGrpSpPr>
        <p:grpSpPr>
          <a:xfrm>
            <a:off x="8527081" y="4180377"/>
            <a:ext cx="471544" cy="537991"/>
            <a:chOff x="-54403300" y="3982600"/>
            <a:chExt cx="283550" cy="318225"/>
          </a:xfrm>
        </p:grpSpPr>
        <p:sp>
          <p:nvSpPr>
            <p:cNvPr id="1092" name="Google Shape;1092;p62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1093" name="Google Shape;1093;p62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1094" name="Google Shape;1094;p62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1095" name="Google Shape;1095;p62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1096" name="Google Shape;1096;p62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3"/>
          <p:cNvSpPr txBox="1"/>
          <p:nvPr>
            <p:ph type="title"/>
          </p:nvPr>
        </p:nvSpPr>
        <p:spPr>
          <a:xfrm>
            <a:off x="1468050" y="1780315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2" name="Google Shape;1102;p63"/>
          <p:cNvSpPr/>
          <p:nvPr/>
        </p:nvSpPr>
        <p:spPr>
          <a:xfrm flipH="1" rot="-5400000">
            <a:off x="4267650" y="937060"/>
            <a:ext cx="608700" cy="4617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3"/>
          <p:cNvSpPr txBox="1"/>
          <p:nvPr>
            <p:ph idx="1" type="subTitle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Registros insertados</a:t>
            </a:r>
            <a:endParaRPr/>
          </a:p>
        </p:txBody>
      </p:sp>
      <p:sp>
        <p:nvSpPr>
          <p:cNvPr id="1104" name="Google Shape;1104;p63"/>
          <p:cNvSpPr/>
          <p:nvPr/>
        </p:nvSpPr>
        <p:spPr>
          <a:xfrm>
            <a:off x="2329317" y="1980620"/>
            <a:ext cx="4485358" cy="10551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412.945,00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64"/>
          <p:cNvGrpSpPr/>
          <p:nvPr/>
        </p:nvGrpSpPr>
        <p:grpSpPr>
          <a:xfrm>
            <a:off x="3864198" y="488951"/>
            <a:ext cx="2689029" cy="2521428"/>
            <a:chOff x="4118673" y="1065225"/>
            <a:chExt cx="2689029" cy="2521428"/>
          </a:xfrm>
        </p:grpSpPr>
        <p:sp>
          <p:nvSpPr>
            <p:cNvPr id="1110" name="Google Shape;1110;p64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1" name="Google Shape;1111;p64"/>
            <p:cNvGrpSpPr/>
            <p:nvPr/>
          </p:nvGrpSpPr>
          <p:grpSpPr>
            <a:xfrm>
              <a:off x="4118673" y="1065225"/>
              <a:ext cx="2253600" cy="2521428"/>
              <a:chOff x="4118673" y="1065225"/>
              <a:chExt cx="2253600" cy="2521428"/>
            </a:xfrm>
          </p:grpSpPr>
          <p:grpSp>
            <p:nvGrpSpPr>
              <p:cNvPr id="1112" name="Google Shape;1112;p6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13" name="Google Shape;1113;p6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14" name="Google Shape;1114;p6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15" name="Google Shape;1115;p64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6" name="Google Shape;1116;p64"/>
              <p:cNvSpPr txBox="1"/>
              <p:nvPr/>
            </p:nvSpPr>
            <p:spPr>
              <a:xfrm>
                <a:off x="4118673" y="106522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2F2F2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Tratamos los datos</a:t>
                </a:r>
                <a:endParaRPr b="1" sz="1300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300">
                    <a:solidFill>
                      <a:srgbClr val="F2F2F2"/>
                    </a:solidFill>
                    <a:latin typeface="Roboto"/>
                    <a:ea typeface="Roboto"/>
                    <a:cs typeface="Roboto"/>
                    <a:sym typeface="Roboto"/>
                  </a:rPr>
                  <a:t>Creamos un script PHP para seleccionar al azar un nombre y 2 apellidos de los 75000 registros que tenemos disponibles</a:t>
                </a:r>
                <a:r>
                  <a:rPr lang="en" sz="1300">
                    <a:solidFill>
                      <a:srgbClr val="F2F2F2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b="1" sz="1300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17" name="Google Shape;1117;p64"/>
          <p:cNvGrpSpPr/>
          <p:nvPr/>
        </p:nvGrpSpPr>
        <p:grpSpPr>
          <a:xfrm>
            <a:off x="5550673" y="2126322"/>
            <a:ext cx="3351802" cy="1732504"/>
            <a:chOff x="5805148" y="2702596"/>
            <a:chExt cx="3351802" cy="1732504"/>
          </a:xfrm>
        </p:grpSpPr>
        <p:sp>
          <p:nvSpPr>
            <p:cNvPr id="1118" name="Google Shape;1118;p64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9" name="Google Shape;1119;p64"/>
            <p:cNvGrpSpPr/>
            <p:nvPr/>
          </p:nvGrpSpPr>
          <p:grpSpPr>
            <a:xfrm>
              <a:off x="5805148" y="2702596"/>
              <a:ext cx="2253600" cy="1732504"/>
              <a:chOff x="5805148" y="2702596"/>
              <a:chExt cx="2253600" cy="1732504"/>
            </a:xfrm>
          </p:grpSpPr>
          <p:grpSp>
            <p:nvGrpSpPr>
              <p:cNvPr id="1120" name="Google Shape;1120;p64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121" name="Google Shape;1121;p6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22" name="Google Shape;1122;p6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23" name="Google Shape;1123;p64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4" name="Google Shape;1124;p64"/>
              <p:cNvSpPr txBox="1"/>
              <p:nvPr/>
            </p:nvSpPr>
            <p:spPr>
              <a:xfrm>
                <a:off x="5805148" y="34913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Insertamos los datos generados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Generamos un email usando 2 </a:t>
                </a:r>
                <a:r>
                  <a:rPr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caracteres</a:t>
                </a:r>
                <a:r>
                  <a:rPr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de cada nombre y apellido, creamos una contraseña al azar y junto a los datos anteriores, los introducimos en la base de datos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25" name="Google Shape;1125;p64"/>
          <p:cNvGrpSpPr/>
          <p:nvPr/>
        </p:nvGrpSpPr>
        <p:grpSpPr>
          <a:xfrm>
            <a:off x="241516" y="895576"/>
            <a:ext cx="2395009" cy="2114813"/>
            <a:chOff x="495991" y="1471850"/>
            <a:chExt cx="2395009" cy="2114813"/>
          </a:xfrm>
        </p:grpSpPr>
        <p:sp>
          <p:nvSpPr>
            <p:cNvPr id="1126" name="Google Shape;1126;p64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7" name="Google Shape;1127;p64"/>
            <p:cNvGrpSpPr/>
            <p:nvPr/>
          </p:nvGrpSpPr>
          <p:grpSpPr>
            <a:xfrm>
              <a:off x="495991" y="1471850"/>
              <a:ext cx="2318231" cy="2114813"/>
              <a:chOff x="495991" y="1471850"/>
              <a:chExt cx="2318231" cy="2114813"/>
            </a:xfrm>
          </p:grpSpPr>
          <p:sp>
            <p:nvSpPr>
              <p:cNvPr id="1128" name="Google Shape;1128;p64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29" name="Google Shape;1129;p64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30" name="Google Shape;1130;p6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31" name="Google Shape;1131;p6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32" name="Google Shape;1132;p64"/>
              <p:cNvSpPr txBox="1"/>
              <p:nvPr/>
            </p:nvSpPr>
            <p:spPr>
              <a:xfrm>
                <a:off x="560622" y="14718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Descargamos listados del INE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Nombres y apellidos más repetidos en España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33" name="Google Shape;1133;p64"/>
          <p:cNvGrpSpPr/>
          <p:nvPr/>
        </p:nvGrpSpPr>
        <p:grpSpPr>
          <a:xfrm>
            <a:off x="1517225" y="2126322"/>
            <a:ext cx="3077652" cy="1975729"/>
            <a:chOff x="1771700" y="2702596"/>
            <a:chExt cx="3077652" cy="1975729"/>
          </a:xfrm>
        </p:grpSpPr>
        <p:sp>
          <p:nvSpPr>
            <p:cNvPr id="1134" name="Google Shape;1134;p6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5" name="Google Shape;1135;p64"/>
            <p:cNvGrpSpPr/>
            <p:nvPr/>
          </p:nvGrpSpPr>
          <p:grpSpPr>
            <a:xfrm>
              <a:off x="1771700" y="2702596"/>
              <a:ext cx="2253600" cy="1975729"/>
              <a:chOff x="1771700" y="2702596"/>
              <a:chExt cx="2253600" cy="1975729"/>
            </a:xfrm>
          </p:grpSpPr>
          <p:sp>
            <p:nvSpPr>
              <p:cNvPr id="1136" name="Google Shape;1136;p64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37" name="Google Shape;1137;p64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138" name="Google Shape;1138;p6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39" name="Google Shape;1139;p6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40" name="Google Shape;1140;p64"/>
              <p:cNvSpPr txBox="1"/>
              <p:nvPr/>
            </p:nvSpPr>
            <p:spPr>
              <a:xfrm>
                <a:off x="1771700" y="373452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Transformamos los datos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Una vez descargados los XLSX de todos los nombres y apellidos los transformamos a CSV </a:t>
                </a:r>
                <a:r>
                  <a:rPr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141" name="Google Shape;11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50" y="0"/>
            <a:ext cx="7546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65"/>
          <p:cNvGrpSpPr/>
          <p:nvPr/>
        </p:nvGrpSpPr>
        <p:grpSpPr>
          <a:xfrm>
            <a:off x="3864198" y="488951"/>
            <a:ext cx="2689029" cy="2521428"/>
            <a:chOff x="4118673" y="1065225"/>
            <a:chExt cx="2689029" cy="2521428"/>
          </a:xfrm>
        </p:grpSpPr>
        <p:sp>
          <p:nvSpPr>
            <p:cNvPr id="1147" name="Google Shape;1147;p65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8" name="Google Shape;1148;p65"/>
            <p:cNvGrpSpPr/>
            <p:nvPr/>
          </p:nvGrpSpPr>
          <p:grpSpPr>
            <a:xfrm>
              <a:off x="4118673" y="1065225"/>
              <a:ext cx="2253600" cy="2521428"/>
              <a:chOff x="4118673" y="1065225"/>
              <a:chExt cx="2253600" cy="2521428"/>
            </a:xfrm>
          </p:grpSpPr>
          <p:grpSp>
            <p:nvGrpSpPr>
              <p:cNvPr id="1149" name="Google Shape;1149;p65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50" name="Google Shape;1150;p65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51" name="Google Shape;1151;p65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52" name="Google Shape;1152;p65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3" name="Google Shape;1153;p65"/>
              <p:cNvSpPr txBox="1"/>
              <p:nvPr/>
            </p:nvSpPr>
            <p:spPr>
              <a:xfrm>
                <a:off x="4118673" y="106522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2F2F2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Tratamos los datos</a:t>
                </a:r>
                <a:endParaRPr b="1" sz="1300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300">
                    <a:solidFill>
                      <a:srgbClr val="F2F2F2"/>
                    </a:solidFill>
                    <a:latin typeface="Roboto"/>
                    <a:ea typeface="Roboto"/>
                    <a:cs typeface="Roboto"/>
                    <a:sym typeface="Roboto"/>
                  </a:rPr>
                  <a:t>Creamos un script PHP para seleccionar los contenidos e ir introduciendolos en la base de datos</a:t>
                </a:r>
                <a:endParaRPr b="1" sz="1300">
                  <a:solidFill>
                    <a:srgbClr val="F2F2F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54" name="Google Shape;1154;p65"/>
          <p:cNvGrpSpPr/>
          <p:nvPr/>
        </p:nvGrpSpPr>
        <p:grpSpPr>
          <a:xfrm>
            <a:off x="5550673" y="2126322"/>
            <a:ext cx="3351802" cy="1732504"/>
            <a:chOff x="5805148" y="2702596"/>
            <a:chExt cx="3351802" cy="1732504"/>
          </a:xfrm>
        </p:grpSpPr>
        <p:sp>
          <p:nvSpPr>
            <p:cNvPr id="1155" name="Google Shape;1155;p65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6" name="Google Shape;1156;p65"/>
            <p:cNvGrpSpPr/>
            <p:nvPr/>
          </p:nvGrpSpPr>
          <p:grpSpPr>
            <a:xfrm>
              <a:off x="5805148" y="2702596"/>
              <a:ext cx="2253600" cy="1732504"/>
              <a:chOff x="5805148" y="2702596"/>
              <a:chExt cx="2253600" cy="1732504"/>
            </a:xfrm>
          </p:grpSpPr>
          <p:grpSp>
            <p:nvGrpSpPr>
              <p:cNvPr id="1157" name="Google Shape;1157;p65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158" name="Google Shape;1158;p65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59" name="Google Shape;1159;p65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60" name="Google Shape;1160;p65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1" name="Google Shape;1161;p65"/>
              <p:cNvSpPr txBox="1"/>
              <p:nvPr/>
            </p:nvSpPr>
            <p:spPr>
              <a:xfrm>
                <a:off x="5805148" y="34913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Insertamos los datos generados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Seleccionamos el título, país, idioma, resumen, actores, directores etc… toda la información en definitiva, y vamos introduciendo registro a registro dentro de la BBDD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62" name="Google Shape;1162;p65"/>
          <p:cNvGrpSpPr/>
          <p:nvPr/>
        </p:nvGrpSpPr>
        <p:grpSpPr>
          <a:xfrm>
            <a:off x="241516" y="895576"/>
            <a:ext cx="2395009" cy="2114813"/>
            <a:chOff x="495991" y="1471850"/>
            <a:chExt cx="2395009" cy="2114813"/>
          </a:xfrm>
        </p:grpSpPr>
        <p:sp>
          <p:nvSpPr>
            <p:cNvPr id="1163" name="Google Shape;1163;p65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4" name="Google Shape;1164;p65"/>
            <p:cNvGrpSpPr/>
            <p:nvPr/>
          </p:nvGrpSpPr>
          <p:grpSpPr>
            <a:xfrm>
              <a:off x="495991" y="1471850"/>
              <a:ext cx="2318231" cy="2114813"/>
              <a:chOff x="495991" y="1471850"/>
              <a:chExt cx="2318231" cy="2114813"/>
            </a:xfrm>
          </p:grpSpPr>
          <p:sp>
            <p:nvSpPr>
              <p:cNvPr id="1165" name="Google Shape;1165;p65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66" name="Google Shape;1166;p65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67" name="Google Shape;1167;p65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68" name="Google Shape;1168;p65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69" name="Google Shape;1169;p65"/>
              <p:cNvSpPr txBox="1"/>
              <p:nvPr/>
            </p:nvSpPr>
            <p:spPr>
              <a:xfrm>
                <a:off x="560622" y="14718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Descargamos listados de Kaggle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Peliculas y series de todo Netflix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70" name="Google Shape;1170;p65"/>
          <p:cNvGrpSpPr/>
          <p:nvPr/>
        </p:nvGrpSpPr>
        <p:grpSpPr>
          <a:xfrm>
            <a:off x="1517225" y="2126322"/>
            <a:ext cx="3077652" cy="1975729"/>
            <a:chOff x="1771700" y="2702596"/>
            <a:chExt cx="3077652" cy="1975729"/>
          </a:xfrm>
        </p:grpSpPr>
        <p:sp>
          <p:nvSpPr>
            <p:cNvPr id="1171" name="Google Shape;1171;p65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2" name="Google Shape;1172;p65"/>
            <p:cNvGrpSpPr/>
            <p:nvPr/>
          </p:nvGrpSpPr>
          <p:grpSpPr>
            <a:xfrm>
              <a:off x="1771700" y="2702596"/>
              <a:ext cx="2253600" cy="1975729"/>
              <a:chOff x="1771700" y="2702596"/>
              <a:chExt cx="2253600" cy="1975729"/>
            </a:xfrm>
          </p:grpSpPr>
          <p:sp>
            <p:nvSpPr>
              <p:cNvPr id="1173" name="Google Shape;1173;p65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74" name="Google Shape;1174;p65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175" name="Google Shape;1175;p65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76" name="Google Shape;1176;p65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77" name="Google Shape;1177;p65"/>
              <p:cNvSpPr txBox="1"/>
              <p:nvPr/>
            </p:nvSpPr>
            <p:spPr>
              <a:xfrm>
                <a:off x="1771700" y="373452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Transformamos los datos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3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Una vez descargados los CSV los transformamos y adaptamos para tratarlos correctamente.</a:t>
                </a:r>
                <a:endParaRPr b="1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178" name="Google Shape;11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09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66"/>
          <p:cNvGrpSpPr/>
          <p:nvPr/>
        </p:nvGrpSpPr>
        <p:grpSpPr>
          <a:xfrm>
            <a:off x="6248415" y="1853060"/>
            <a:ext cx="3211546" cy="3054745"/>
            <a:chOff x="-6690625" y="3631325"/>
            <a:chExt cx="307225" cy="292225"/>
          </a:xfrm>
        </p:grpSpPr>
        <p:sp>
          <p:nvSpPr>
            <p:cNvPr id="1184" name="Google Shape;1184;p66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6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6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6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6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66"/>
          <p:cNvSpPr txBox="1"/>
          <p:nvPr>
            <p:ph idx="9" type="title"/>
          </p:nvPr>
        </p:nvSpPr>
        <p:spPr>
          <a:xfrm>
            <a:off x="159525" y="39900"/>
            <a:ext cx="47508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Seguridad en los registros</a:t>
            </a:r>
            <a:endParaRPr/>
          </a:p>
        </p:txBody>
      </p:sp>
      <p:pic>
        <p:nvPicPr>
          <p:cNvPr id="1190" name="Google Shape;11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25" y="1096025"/>
            <a:ext cx="8821551" cy="29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550" y="66675"/>
            <a:ext cx="6381750" cy="50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6676"/>
            <a:ext cx="9144001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66"/>
          <p:cNvSpPr/>
          <p:nvPr/>
        </p:nvSpPr>
        <p:spPr>
          <a:xfrm>
            <a:off x="49100" y="98200"/>
            <a:ext cx="5315400" cy="72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6"/>
          <p:cNvSpPr/>
          <p:nvPr/>
        </p:nvSpPr>
        <p:spPr>
          <a:xfrm>
            <a:off x="49100" y="903750"/>
            <a:ext cx="9094800" cy="83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6"/>
          <p:cNvSpPr/>
          <p:nvPr/>
        </p:nvSpPr>
        <p:spPr>
          <a:xfrm>
            <a:off x="49100" y="1853050"/>
            <a:ext cx="1885800" cy="204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6"/>
          <p:cNvSpPr/>
          <p:nvPr/>
        </p:nvSpPr>
        <p:spPr>
          <a:xfrm>
            <a:off x="226150" y="2776925"/>
            <a:ext cx="5315400" cy="119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6"/>
          <p:cNvSpPr txBox="1"/>
          <p:nvPr/>
        </p:nvSpPr>
        <p:spPr>
          <a:xfrm>
            <a:off x="5622250" y="196400"/>
            <a:ext cx="35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2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8" name="Google Shape;1198;p66"/>
          <p:cNvSpPr txBox="1"/>
          <p:nvPr/>
        </p:nvSpPr>
        <p:spPr>
          <a:xfrm>
            <a:off x="8626663" y="451500"/>
            <a:ext cx="35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2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9" name="Google Shape;1199;p66"/>
          <p:cNvSpPr txBox="1"/>
          <p:nvPr/>
        </p:nvSpPr>
        <p:spPr>
          <a:xfrm>
            <a:off x="2097025" y="1701550"/>
            <a:ext cx="35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2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0" name="Google Shape;1200;p66"/>
          <p:cNvSpPr txBox="1"/>
          <p:nvPr/>
        </p:nvSpPr>
        <p:spPr>
          <a:xfrm>
            <a:off x="5622250" y="3047350"/>
            <a:ext cx="35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2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/>
          <p:nvPr/>
        </p:nvSpPr>
        <p:spPr>
          <a:xfrm>
            <a:off x="1227225" y="3454902"/>
            <a:ext cx="2830800" cy="4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1"/>
          <p:cNvSpPr txBox="1"/>
          <p:nvPr>
            <p:ph idx="1" type="subTitle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Plataforma de Streaming de contenido por suscripción, tendencia que se ha establecido para luchar contra la piratería y la desaparición de los videoclubs.</a:t>
            </a:r>
            <a:endParaRPr/>
          </a:p>
        </p:txBody>
      </p:sp>
      <p:sp>
        <p:nvSpPr>
          <p:cNvPr id="419" name="Google Shape;419;p31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ua</a:t>
            </a:r>
            <a:endParaRPr/>
          </a:p>
        </p:txBody>
      </p:sp>
      <p:grpSp>
        <p:nvGrpSpPr>
          <p:cNvPr id="420" name="Google Shape;420;p31"/>
          <p:cNvGrpSpPr/>
          <p:nvPr/>
        </p:nvGrpSpPr>
        <p:grpSpPr>
          <a:xfrm>
            <a:off x="1261194" y="1216398"/>
            <a:ext cx="2762860" cy="2581707"/>
            <a:chOff x="5345275" y="1494513"/>
            <a:chExt cx="2305650" cy="2154475"/>
          </a:xfrm>
        </p:grpSpPr>
        <p:grpSp>
          <p:nvGrpSpPr>
            <p:cNvPr id="421" name="Google Shape;421;p31"/>
            <p:cNvGrpSpPr/>
            <p:nvPr/>
          </p:nvGrpSpPr>
          <p:grpSpPr>
            <a:xfrm>
              <a:off x="5482656" y="1650201"/>
              <a:ext cx="1776478" cy="1460526"/>
              <a:chOff x="4854725" y="758275"/>
              <a:chExt cx="2143175" cy="1654800"/>
            </a:xfrm>
          </p:grpSpPr>
          <p:sp>
            <p:nvSpPr>
              <p:cNvPr id="422" name="Google Shape;422;p31"/>
              <p:cNvSpPr/>
              <p:nvPr/>
            </p:nvSpPr>
            <p:spPr>
              <a:xfrm>
                <a:off x="4854725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1"/>
              <p:cNvSpPr/>
              <p:nvPr/>
            </p:nvSpPr>
            <p:spPr>
              <a:xfrm>
                <a:off x="5121421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>
                <a:off x="5388118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5654814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5921511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6188207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6454904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6721600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31"/>
            <p:cNvGrpSpPr/>
            <p:nvPr/>
          </p:nvGrpSpPr>
          <p:grpSpPr>
            <a:xfrm>
              <a:off x="5345275" y="1494513"/>
              <a:ext cx="2305650" cy="2154475"/>
              <a:chOff x="3802700" y="3242450"/>
              <a:chExt cx="2305650" cy="2154475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4140650" y="4849375"/>
                <a:ext cx="205500" cy="547550"/>
              </a:xfrm>
              <a:custGeom>
                <a:rect b="b" l="l" r="r" t="t"/>
                <a:pathLst>
                  <a:path extrusionOk="0" h="21902" w="8220">
                    <a:moveTo>
                      <a:pt x="2639" y="1"/>
                    </a:moveTo>
                    <a:lnTo>
                      <a:pt x="1" y="21901"/>
                    </a:lnTo>
                    <a:lnTo>
                      <a:pt x="1962" y="21901"/>
                    </a:lnTo>
                    <a:lnTo>
                      <a:pt x="8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4448275" y="4856975"/>
                <a:ext cx="115600" cy="313475"/>
              </a:xfrm>
              <a:custGeom>
                <a:rect b="b" l="l" r="r" t="t"/>
                <a:pathLst>
                  <a:path extrusionOk="0" h="12539" w="4624">
                    <a:moveTo>
                      <a:pt x="1495" y="0"/>
                    </a:moveTo>
                    <a:lnTo>
                      <a:pt x="0" y="12538"/>
                    </a:lnTo>
                    <a:lnTo>
                      <a:pt x="1098" y="12538"/>
                    </a:lnTo>
                    <a:lnTo>
                      <a:pt x="46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477350" y="4856975"/>
                <a:ext cx="116175" cy="313475"/>
              </a:xfrm>
              <a:custGeom>
                <a:rect b="b" l="l" r="r" t="t"/>
                <a:pathLst>
                  <a:path extrusionOk="0" h="12539" w="4647">
                    <a:moveTo>
                      <a:pt x="0" y="0"/>
                    </a:moveTo>
                    <a:lnTo>
                      <a:pt x="3549" y="12538"/>
                    </a:lnTo>
                    <a:lnTo>
                      <a:pt x="4646" y="12538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5644875" y="4849375"/>
                <a:ext cx="205475" cy="547550"/>
              </a:xfrm>
              <a:custGeom>
                <a:rect b="b" l="l" r="r" t="t"/>
                <a:pathLst>
                  <a:path extrusionOk="0" h="21902" w="8219">
                    <a:moveTo>
                      <a:pt x="0" y="1"/>
                    </a:moveTo>
                    <a:lnTo>
                      <a:pt x="6281" y="21901"/>
                    </a:lnTo>
                    <a:lnTo>
                      <a:pt x="8219" y="21901"/>
                    </a:lnTo>
                    <a:lnTo>
                      <a:pt x="5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3802700" y="3242450"/>
                <a:ext cx="2305650" cy="1733025"/>
              </a:xfrm>
              <a:custGeom>
                <a:rect b="b" l="l" r="r" t="t"/>
                <a:pathLst>
                  <a:path extrusionOk="0" h="69321" w="92226">
                    <a:moveTo>
                      <a:pt x="75602" y="6818"/>
                    </a:moveTo>
                    <a:lnTo>
                      <a:pt x="75602" y="62597"/>
                    </a:lnTo>
                    <a:lnTo>
                      <a:pt x="6724" y="61453"/>
                    </a:lnTo>
                    <a:lnTo>
                      <a:pt x="6724" y="9083"/>
                    </a:lnTo>
                    <a:lnTo>
                      <a:pt x="75602" y="6818"/>
                    </a:lnTo>
                    <a:close/>
                    <a:moveTo>
                      <a:pt x="92225" y="0"/>
                    </a:moveTo>
                    <a:lnTo>
                      <a:pt x="0" y="2638"/>
                    </a:lnTo>
                    <a:lnTo>
                      <a:pt x="0" y="67990"/>
                    </a:lnTo>
                    <a:lnTo>
                      <a:pt x="92225" y="69321"/>
                    </a:lnTo>
                    <a:lnTo>
                      <a:pt x="9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5783775" y="3504975"/>
                <a:ext cx="235850" cy="213925"/>
              </a:xfrm>
              <a:custGeom>
                <a:rect b="b" l="l" r="r" t="t"/>
                <a:pathLst>
                  <a:path extrusionOk="0" h="8557" w="9434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8"/>
                      <a:pt x="3737" y="8435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60"/>
                      <a:pt x="5721" y="123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5783775" y="3855200"/>
                <a:ext cx="235850" cy="213925"/>
              </a:xfrm>
              <a:custGeom>
                <a:rect b="b" l="l" r="r" t="t"/>
                <a:pathLst>
                  <a:path extrusionOk="0" h="8557" w="9434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7"/>
                      <a:pt x="3737" y="8434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59"/>
                      <a:pt x="5721" y="122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5874850" y="3521450"/>
                <a:ext cx="51375" cy="175150"/>
              </a:xfrm>
              <a:custGeom>
                <a:rect b="b" l="l" r="r" t="t"/>
                <a:pathLst>
                  <a:path extrusionOk="0" h="7006" w="2055">
                    <a:moveTo>
                      <a:pt x="1028" y="1"/>
                    </a:moveTo>
                    <a:cubicBezTo>
                      <a:pt x="467" y="1"/>
                      <a:pt x="0" y="468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8"/>
                      <a:pt x="1588" y="1"/>
                      <a:pt x="1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5874850" y="3871675"/>
                <a:ext cx="51375" cy="175125"/>
              </a:xfrm>
              <a:custGeom>
                <a:rect b="b" l="l" r="r" t="t"/>
                <a:pathLst>
                  <a:path extrusionOk="0" h="7005" w="2055">
                    <a:moveTo>
                      <a:pt x="1028" y="0"/>
                    </a:moveTo>
                    <a:cubicBezTo>
                      <a:pt x="467" y="0"/>
                      <a:pt x="0" y="467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7"/>
                      <a:pt x="1588" y="0"/>
                      <a:pt x="1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5772700" y="4251075"/>
                <a:ext cx="109750" cy="95175"/>
              </a:xfrm>
              <a:custGeom>
                <a:rect b="b" l="l" r="r" t="t"/>
                <a:pathLst>
                  <a:path extrusionOk="0" h="3807" w="439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1"/>
              <p:cNvSpPr/>
              <p:nvPr/>
            </p:nvSpPr>
            <p:spPr>
              <a:xfrm>
                <a:off x="5918625" y="4251075"/>
                <a:ext cx="109750" cy="95175"/>
              </a:xfrm>
              <a:custGeom>
                <a:rect b="b" l="l" r="r" t="t"/>
                <a:pathLst>
                  <a:path extrusionOk="0" h="3807" w="439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1"/>
              <p:cNvSpPr/>
              <p:nvPr/>
            </p:nvSpPr>
            <p:spPr>
              <a:xfrm>
                <a:off x="5772700" y="4390000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5918625" y="4390000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5772700" y="4535925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5918625" y="4535925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5772700" y="4674275"/>
                <a:ext cx="109750" cy="95150"/>
              </a:xfrm>
              <a:custGeom>
                <a:rect b="b" l="l" r="r" t="t"/>
                <a:pathLst>
                  <a:path extrusionOk="0" h="3806" w="439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5918625" y="4674275"/>
                <a:ext cx="109750" cy="95150"/>
              </a:xfrm>
              <a:custGeom>
                <a:rect b="b" l="l" r="r" t="t"/>
                <a:pathLst>
                  <a:path extrusionOk="0" h="3806" w="439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5772700" y="4148925"/>
                <a:ext cx="262675" cy="22225"/>
              </a:xfrm>
              <a:custGeom>
                <a:rect b="b" l="l" r="r" t="t"/>
                <a:pathLst>
                  <a:path extrusionOk="0" h="889" w="10507">
                    <a:moveTo>
                      <a:pt x="0" y="1"/>
                    </a:moveTo>
                    <a:lnTo>
                      <a:pt x="0" y="888"/>
                    </a:lnTo>
                    <a:lnTo>
                      <a:pt x="10507" y="888"/>
                    </a:lnTo>
                    <a:lnTo>
                      <a:pt x="10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67"/>
          <p:cNvGrpSpPr/>
          <p:nvPr/>
        </p:nvGrpSpPr>
        <p:grpSpPr>
          <a:xfrm>
            <a:off x="6248415" y="1853060"/>
            <a:ext cx="3211546" cy="3054745"/>
            <a:chOff x="-6690625" y="3631325"/>
            <a:chExt cx="307225" cy="292225"/>
          </a:xfrm>
        </p:grpSpPr>
        <p:sp>
          <p:nvSpPr>
            <p:cNvPr id="1206" name="Google Shape;1206;p67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7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7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7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7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B9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67"/>
          <p:cNvSpPr txBox="1"/>
          <p:nvPr>
            <p:ph idx="9" type="title"/>
          </p:nvPr>
        </p:nvSpPr>
        <p:spPr>
          <a:xfrm>
            <a:off x="159525" y="39900"/>
            <a:ext cx="42468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Seguridad</a:t>
            </a:r>
            <a:endParaRPr/>
          </a:p>
        </p:txBody>
      </p:sp>
      <p:graphicFrame>
        <p:nvGraphicFramePr>
          <p:cNvPr id="1212" name="Google Shape;1212;p67"/>
          <p:cNvGraphicFramePr/>
          <p:nvPr/>
        </p:nvGraphicFramePr>
        <p:xfrm>
          <a:off x="0" y="9594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{BD72CC96-44BA-4656-ABA1-B829C59EDCB0}</a:tableStyleId>
              </a:tblPr>
              <a:tblGrid>
                <a:gridCol w="2598450"/>
                <a:gridCol w="3183400"/>
                <a:gridCol w="3362150"/>
              </a:tblGrid>
              <a:tr h="104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Usuarios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Copias de seguridad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Protección de datos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602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Administrador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Cliente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Backup Lógico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➔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Gran cantidad de registros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➔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Funcionamiento 24/7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Backup Warm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Backup completo trimestral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Backup incremental mensual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Reglamento General de Protección de Datos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●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Acceso a datos personales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●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Actualizar/modificar info personal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●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Solicitar eliminación datos personales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●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Solicitar copia de info personal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●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Presentar queja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●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Restringir tratamiento datos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6025">
                <a:tc vMerge="1"/>
                <a:tc vMerge="1"/>
                <a:tc vMerge="1"/>
              </a:tr>
              <a:tr h="1046025">
                <a:tc vMerge="1"/>
                <a:tc vMerge="1"/>
                <a:tc vMerge="1"/>
              </a:tr>
            </a:tbl>
          </a:graphicData>
        </a:graphic>
      </p:graphicFrame>
      <p:grpSp>
        <p:nvGrpSpPr>
          <p:cNvPr id="1213" name="Google Shape;1213;p67"/>
          <p:cNvGrpSpPr/>
          <p:nvPr/>
        </p:nvGrpSpPr>
        <p:grpSpPr>
          <a:xfrm>
            <a:off x="998947" y="4097467"/>
            <a:ext cx="560592" cy="639581"/>
            <a:chOff x="-55576850" y="3198125"/>
            <a:chExt cx="279625" cy="319025"/>
          </a:xfrm>
        </p:grpSpPr>
        <p:sp>
          <p:nvSpPr>
            <p:cNvPr id="1214" name="Google Shape;1214;p67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7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7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7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67"/>
          <p:cNvGrpSpPr/>
          <p:nvPr/>
        </p:nvGrpSpPr>
        <p:grpSpPr>
          <a:xfrm>
            <a:off x="923203" y="2594506"/>
            <a:ext cx="712107" cy="470255"/>
            <a:chOff x="5358450" y="4015675"/>
            <a:chExt cx="289875" cy="191425"/>
          </a:xfrm>
        </p:grpSpPr>
        <p:sp>
          <p:nvSpPr>
            <p:cNvPr id="1219" name="Google Shape;1219;p67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7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7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7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8"/>
          <p:cNvSpPr txBox="1"/>
          <p:nvPr>
            <p:ph idx="9" type="title"/>
          </p:nvPr>
        </p:nvSpPr>
        <p:spPr>
          <a:xfrm>
            <a:off x="159525" y="39900"/>
            <a:ext cx="42468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Seguridad</a:t>
            </a:r>
            <a:endParaRPr/>
          </a:p>
        </p:txBody>
      </p:sp>
      <p:pic>
        <p:nvPicPr>
          <p:cNvPr id="1228" name="Google Shape;12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1304925"/>
            <a:ext cx="5772150" cy="268605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9"/>
          <p:cNvSpPr/>
          <p:nvPr/>
        </p:nvSpPr>
        <p:spPr>
          <a:xfrm>
            <a:off x="5156700" y="1653100"/>
            <a:ext cx="2532550" cy="919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ronda</a:t>
            </a:r>
          </a:p>
        </p:txBody>
      </p:sp>
      <p:sp>
        <p:nvSpPr>
          <p:cNvPr id="1234" name="Google Shape;1234;p69"/>
          <p:cNvSpPr/>
          <p:nvPr/>
        </p:nvSpPr>
        <p:spPr>
          <a:xfrm>
            <a:off x="8038100" y="2006124"/>
            <a:ext cx="571800" cy="566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de</a:t>
            </a:r>
          </a:p>
        </p:txBody>
      </p:sp>
      <p:sp>
        <p:nvSpPr>
          <p:cNvPr id="1235" name="Google Shape;1235;p69"/>
          <p:cNvSpPr/>
          <p:nvPr/>
        </p:nvSpPr>
        <p:spPr>
          <a:xfrm>
            <a:off x="5163152" y="2755332"/>
            <a:ext cx="3510001" cy="7438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preguntas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0"/>
          <p:cNvSpPr/>
          <p:nvPr/>
        </p:nvSpPr>
        <p:spPr>
          <a:xfrm>
            <a:off x="3554827" y="1763617"/>
            <a:ext cx="2034326" cy="16162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FIN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/>
          <p:nvPr/>
        </p:nvSpPr>
        <p:spPr>
          <a:xfrm rot="5400000">
            <a:off x="2314750" y="2330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2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endParaRPr/>
          </a:p>
        </p:txBody>
      </p:sp>
      <p:sp>
        <p:nvSpPr>
          <p:cNvPr id="455" name="Google Shape;455;p32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6" name="Google Shape;456;p32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 de requisitos funcionales y no funcionales</a:t>
            </a:r>
            <a:endParaRPr/>
          </a:p>
        </p:txBody>
      </p:sp>
      <p:grpSp>
        <p:nvGrpSpPr>
          <p:cNvPr id="457" name="Google Shape;457;p32"/>
          <p:cNvGrpSpPr/>
          <p:nvPr/>
        </p:nvGrpSpPr>
        <p:grpSpPr>
          <a:xfrm>
            <a:off x="5049689" y="1860058"/>
            <a:ext cx="2903362" cy="2517767"/>
            <a:chOff x="5049689" y="1350618"/>
            <a:chExt cx="2903362" cy="2517767"/>
          </a:xfrm>
        </p:grpSpPr>
        <p:sp>
          <p:nvSpPr>
            <p:cNvPr id="458" name="Google Shape;458;p32"/>
            <p:cNvSpPr/>
            <p:nvPr/>
          </p:nvSpPr>
          <p:spPr>
            <a:xfrm>
              <a:off x="5085970" y="3211985"/>
              <a:ext cx="2830800" cy="65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9" name="Google Shape;459;p32"/>
            <p:cNvGrpSpPr/>
            <p:nvPr/>
          </p:nvGrpSpPr>
          <p:grpSpPr>
            <a:xfrm flipH="1">
              <a:off x="5049689" y="1350618"/>
              <a:ext cx="2903362" cy="2442254"/>
              <a:chOff x="5848150" y="2254400"/>
              <a:chExt cx="1106675" cy="930950"/>
            </a:xfrm>
          </p:grpSpPr>
          <p:sp>
            <p:nvSpPr>
              <p:cNvPr id="460" name="Google Shape;460;p32"/>
              <p:cNvSpPr/>
              <p:nvPr/>
            </p:nvSpPr>
            <p:spPr>
              <a:xfrm>
                <a:off x="6139475" y="2476700"/>
                <a:ext cx="814625" cy="514400"/>
              </a:xfrm>
              <a:custGeom>
                <a:rect b="b" l="l" r="r" t="t"/>
                <a:pathLst>
                  <a:path extrusionOk="0" h="20576" w="32585">
                    <a:moveTo>
                      <a:pt x="30636" y="1"/>
                    </a:moveTo>
                    <a:cubicBezTo>
                      <a:pt x="30636" y="1"/>
                      <a:pt x="27146" y="8913"/>
                      <a:pt x="25045" y="9929"/>
                    </a:cubicBezTo>
                    <a:cubicBezTo>
                      <a:pt x="23474" y="10671"/>
                      <a:pt x="15377" y="12400"/>
                      <a:pt x="10581" y="12400"/>
                    </a:cubicBezTo>
                    <a:cubicBezTo>
                      <a:pt x="8912" y="12400"/>
                      <a:pt x="7643" y="12191"/>
                      <a:pt x="7188" y="11657"/>
                    </a:cubicBezTo>
                    <a:cubicBezTo>
                      <a:pt x="5443" y="9607"/>
                      <a:pt x="5138" y="3542"/>
                      <a:pt x="3765" y="2576"/>
                    </a:cubicBezTo>
                    <a:cubicBezTo>
                      <a:pt x="3689" y="2523"/>
                      <a:pt x="3609" y="2498"/>
                      <a:pt x="3527" y="2498"/>
                    </a:cubicBezTo>
                    <a:cubicBezTo>
                      <a:pt x="2124" y="2498"/>
                      <a:pt x="0" y="9869"/>
                      <a:pt x="3393" y="16045"/>
                    </a:cubicBezTo>
                    <a:cubicBezTo>
                      <a:pt x="5175" y="19291"/>
                      <a:pt x="10013" y="20575"/>
                      <a:pt x="14958" y="20575"/>
                    </a:cubicBezTo>
                    <a:cubicBezTo>
                      <a:pt x="19977" y="20575"/>
                      <a:pt x="25105" y="19253"/>
                      <a:pt x="27264" y="17316"/>
                    </a:cubicBezTo>
                    <a:cubicBezTo>
                      <a:pt x="31534" y="13470"/>
                      <a:pt x="32584" y="5219"/>
                      <a:pt x="31805" y="1746"/>
                    </a:cubicBezTo>
                    <a:cubicBezTo>
                      <a:pt x="31619" y="1051"/>
                      <a:pt x="31212" y="441"/>
                      <a:pt x="306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5848150" y="2415725"/>
                <a:ext cx="721775" cy="578025"/>
              </a:xfrm>
              <a:custGeom>
                <a:rect b="b" l="l" r="r" t="t"/>
                <a:pathLst>
                  <a:path extrusionOk="0" h="23121" w="28871">
                    <a:moveTo>
                      <a:pt x="1051" y="0"/>
                    </a:moveTo>
                    <a:cubicBezTo>
                      <a:pt x="1051" y="0"/>
                      <a:pt x="1" y="2762"/>
                      <a:pt x="746" y="8302"/>
                    </a:cubicBezTo>
                    <a:cubicBezTo>
                      <a:pt x="1475" y="13893"/>
                      <a:pt x="4440" y="18484"/>
                      <a:pt x="13876" y="21229"/>
                    </a:cubicBezTo>
                    <a:cubicBezTo>
                      <a:pt x="19231" y="22784"/>
                      <a:pt x="23331" y="23121"/>
                      <a:pt x="25879" y="23121"/>
                    </a:cubicBezTo>
                    <a:cubicBezTo>
                      <a:pt x="27829" y="23121"/>
                      <a:pt x="28870" y="22923"/>
                      <a:pt x="28870" y="22923"/>
                    </a:cubicBezTo>
                    <a:lnTo>
                      <a:pt x="28870" y="22923"/>
                    </a:lnTo>
                    <a:cubicBezTo>
                      <a:pt x="28113" y="22982"/>
                      <a:pt x="27347" y="23013"/>
                      <a:pt x="26584" y="23013"/>
                    </a:cubicBezTo>
                    <a:cubicBezTo>
                      <a:pt x="21647" y="23013"/>
                      <a:pt x="16821" y="21727"/>
                      <a:pt x="15046" y="18484"/>
                    </a:cubicBezTo>
                    <a:cubicBezTo>
                      <a:pt x="11653" y="12308"/>
                      <a:pt x="13777" y="4937"/>
                      <a:pt x="15180" y="4937"/>
                    </a:cubicBezTo>
                    <a:cubicBezTo>
                      <a:pt x="15262" y="4937"/>
                      <a:pt x="15342" y="4962"/>
                      <a:pt x="15418" y="5015"/>
                    </a:cubicBezTo>
                    <a:cubicBezTo>
                      <a:pt x="15740" y="5252"/>
                      <a:pt x="16011" y="5744"/>
                      <a:pt x="16248" y="6421"/>
                    </a:cubicBezTo>
                    <a:cubicBezTo>
                      <a:pt x="16248" y="6421"/>
                      <a:pt x="15893" y="4710"/>
                      <a:pt x="15317" y="4490"/>
                    </a:cubicBezTo>
                    <a:cubicBezTo>
                      <a:pt x="15250" y="4466"/>
                      <a:pt x="15157" y="4456"/>
                      <a:pt x="15039" y="4456"/>
                    </a:cubicBezTo>
                    <a:cubicBezTo>
                      <a:pt x="14283" y="4456"/>
                      <a:pt x="12475" y="4869"/>
                      <a:pt x="9704" y="4869"/>
                    </a:cubicBezTo>
                    <a:cubicBezTo>
                      <a:pt x="9146" y="4869"/>
                      <a:pt x="8548" y="4852"/>
                      <a:pt x="7913" y="4812"/>
                    </a:cubicBezTo>
                    <a:cubicBezTo>
                      <a:pt x="3643" y="4541"/>
                      <a:pt x="1051" y="0"/>
                      <a:pt x="1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5873475" y="2254400"/>
                <a:ext cx="1081350" cy="533275"/>
              </a:xfrm>
              <a:custGeom>
                <a:rect b="b" l="l" r="r" t="t"/>
                <a:pathLst>
                  <a:path extrusionOk="0" h="21331" w="43254">
                    <a:moveTo>
                      <a:pt x="17019" y="1"/>
                    </a:moveTo>
                    <a:cubicBezTo>
                      <a:pt x="13736" y="1"/>
                      <a:pt x="9851" y="399"/>
                      <a:pt x="6777" y="782"/>
                    </a:cubicBezTo>
                    <a:cubicBezTo>
                      <a:pt x="1084" y="1493"/>
                      <a:pt x="0" y="6491"/>
                      <a:pt x="0" y="6491"/>
                    </a:cubicBezTo>
                    <a:cubicBezTo>
                      <a:pt x="0" y="6491"/>
                      <a:pt x="2592" y="11032"/>
                      <a:pt x="6862" y="11303"/>
                    </a:cubicBezTo>
                    <a:cubicBezTo>
                      <a:pt x="7474" y="11339"/>
                      <a:pt x="8051" y="11354"/>
                      <a:pt x="8590" y="11354"/>
                    </a:cubicBezTo>
                    <a:cubicBezTo>
                      <a:pt x="11385" y="11354"/>
                      <a:pt x="13204" y="10947"/>
                      <a:pt x="13976" y="10947"/>
                    </a:cubicBezTo>
                    <a:cubicBezTo>
                      <a:pt x="14099" y="10947"/>
                      <a:pt x="14196" y="10957"/>
                      <a:pt x="14266" y="10981"/>
                    </a:cubicBezTo>
                    <a:cubicBezTo>
                      <a:pt x="14842" y="11201"/>
                      <a:pt x="15180" y="12895"/>
                      <a:pt x="15197" y="12912"/>
                    </a:cubicBezTo>
                    <a:cubicBezTo>
                      <a:pt x="15960" y="15081"/>
                      <a:pt x="16468" y="19012"/>
                      <a:pt x="17790" y="20587"/>
                    </a:cubicBezTo>
                    <a:cubicBezTo>
                      <a:pt x="18240" y="21120"/>
                      <a:pt x="19505" y="21330"/>
                      <a:pt x="21172" y="21330"/>
                    </a:cubicBezTo>
                    <a:cubicBezTo>
                      <a:pt x="25965" y="21330"/>
                      <a:pt x="34075" y="19596"/>
                      <a:pt x="35647" y="18842"/>
                    </a:cubicBezTo>
                    <a:cubicBezTo>
                      <a:pt x="37748" y="17843"/>
                      <a:pt x="41238" y="8914"/>
                      <a:pt x="41238" y="8914"/>
                    </a:cubicBezTo>
                    <a:cubicBezTo>
                      <a:pt x="41814" y="9354"/>
                      <a:pt x="42221" y="9981"/>
                      <a:pt x="42407" y="10659"/>
                    </a:cubicBezTo>
                    <a:cubicBezTo>
                      <a:pt x="42525" y="11286"/>
                      <a:pt x="42610" y="11913"/>
                      <a:pt x="42627" y="12540"/>
                    </a:cubicBezTo>
                    <a:cubicBezTo>
                      <a:pt x="42644" y="12438"/>
                      <a:pt x="42644" y="12387"/>
                      <a:pt x="42644" y="12387"/>
                    </a:cubicBezTo>
                    <a:cubicBezTo>
                      <a:pt x="42644" y="12387"/>
                      <a:pt x="43254" y="9168"/>
                      <a:pt x="41560" y="8524"/>
                    </a:cubicBezTo>
                    <a:cubicBezTo>
                      <a:pt x="41357" y="8445"/>
                      <a:pt x="41130" y="8411"/>
                      <a:pt x="40879" y="8411"/>
                    </a:cubicBezTo>
                    <a:cubicBezTo>
                      <a:pt x="39340" y="8411"/>
                      <a:pt x="36914" y="9685"/>
                      <a:pt x="33893" y="9685"/>
                    </a:cubicBezTo>
                    <a:cubicBezTo>
                      <a:pt x="33282" y="9685"/>
                      <a:pt x="32645" y="9633"/>
                      <a:pt x="31987" y="9507"/>
                    </a:cubicBezTo>
                    <a:cubicBezTo>
                      <a:pt x="27548" y="8660"/>
                      <a:pt x="25498" y="2967"/>
                      <a:pt x="23245" y="1137"/>
                    </a:cubicBezTo>
                    <a:cubicBezTo>
                      <a:pt x="22205" y="293"/>
                      <a:pt x="19833" y="1"/>
                      <a:pt x="170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6278800" y="2644600"/>
                <a:ext cx="485850" cy="143875"/>
              </a:xfrm>
              <a:custGeom>
                <a:rect b="b" l="l" r="r" t="t"/>
                <a:pathLst>
                  <a:path extrusionOk="0" h="5755" w="19434">
                    <a:moveTo>
                      <a:pt x="8571" y="0"/>
                    </a:moveTo>
                    <a:cubicBezTo>
                      <a:pt x="8443" y="0"/>
                      <a:pt x="8314" y="1"/>
                      <a:pt x="8184" y="2"/>
                    </a:cubicBezTo>
                    <a:cubicBezTo>
                      <a:pt x="5609" y="19"/>
                      <a:pt x="1" y="1137"/>
                      <a:pt x="1" y="1137"/>
                    </a:cubicBezTo>
                    <a:cubicBezTo>
                      <a:pt x="1" y="1137"/>
                      <a:pt x="916" y="3916"/>
                      <a:pt x="1441" y="4831"/>
                    </a:cubicBezTo>
                    <a:cubicBezTo>
                      <a:pt x="1808" y="5491"/>
                      <a:pt x="2069" y="5754"/>
                      <a:pt x="4132" y="5754"/>
                    </a:cubicBezTo>
                    <a:cubicBezTo>
                      <a:pt x="4929" y="5754"/>
                      <a:pt x="5995" y="5715"/>
                      <a:pt x="7439" y="5644"/>
                    </a:cubicBezTo>
                    <a:cubicBezTo>
                      <a:pt x="12623" y="5373"/>
                      <a:pt x="19434" y="3272"/>
                      <a:pt x="19434" y="3272"/>
                    </a:cubicBezTo>
                    <a:cubicBezTo>
                      <a:pt x="19434" y="3272"/>
                      <a:pt x="19366" y="2594"/>
                      <a:pt x="17587" y="1527"/>
                    </a:cubicBezTo>
                    <a:cubicBezTo>
                      <a:pt x="16645" y="965"/>
                      <a:pt x="13624" y="0"/>
                      <a:pt x="8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6273825" y="2970575"/>
                <a:ext cx="69925" cy="214775"/>
              </a:xfrm>
              <a:custGeom>
                <a:rect b="b" l="l" r="r" t="t"/>
                <a:pathLst>
                  <a:path extrusionOk="0" h="8591" w="2797">
                    <a:moveTo>
                      <a:pt x="662" y="1"/>
                    </a:moveTo>
                    <a:lnTo>
                      <a:pt x="1" y="8590"/>
                    </a:lnTo>
                    <a:lnTo>
                      <a:pt x="577" y="8590"/>
                    </a:lnTo>
                    <a:lnTo>
                      <a:pt x="2796" y="407"/>
                    </a:lnTo>
                    <a:lnTo>
                      <a:pt x="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5973525" y="2893500"/>
                <a:ext cx="126250" cy="153350"/>
              </a:xfrm>
              <a:custGeom>
                <a:rect b="b" l="l" r="r" t="t"/>
                <a:pathLst>
                  <a:path extrusionOk="0" h="6134" w="5050">
                    <a:moveTo>
                      <a:pt x="3423" y="0"/>
                    </a:moveTo>
                    <a:lnTo>
                      <a:pt x="1" y="6133"/>
                    </a:lnTo>
                    <a:lnTo>
                      <a:pt x="492" y="6133"/>
                    </a:lnTo>
                    <a:lnTo>
                      <a:pt x="5049" y="76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6732550" y="2939650"/>
                <a:ext cx="110575" cy="155900"/>
              </a:xfrm>
              <a:custGeom>
                <a:rect b="b" l="l" r="r" t="t"/>
                <a:pathLst>
                  <a:path extrusionOk="0" h="6236" w="4423">
                    <a:moveTo>
                      <a:pt x="1661" y="1"/>
                    </a:moveTo>
                    <a:lnTo>
                      <a:pt x="0" y="695"/>
                    </a:lnTo>
                    <a:lnTo>
                      <a:pt x="4067" y="6236"/>
                    </a:lnTo>
                    <a:lnTo>
                      <a:pt x="4422" y="6236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7" name="Google Shape;467;p32"/>
          <p:cNvSpPr/>
          <p:nvPr/>
        </p:nvSpPr>
        <p:spPr>
          <a:xfrm>
            <a:off x="2177815" y="1160108"/>
            <a:ext cx="858288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01</a:t>
            </a:r>
          </a:p>
        </p:txBody>
      </p:sp>
      <p:sp>
        <p:nvSpPr>
          <p:cNvPr id="468" name="Google Shape;468;p32"/>
          <p:cNvSpPr txBox="1"/>
          <p:nvPr>
            <p:ph idx="1" type="subTitle"/>
          </p:nvPr>
        </p:nvSpPr>
        <p:spPr>
          <a:xfrm>
            <a:off x="8285725" y="4772100"/>
            <a:ext cx="858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Lucía</a:t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 flipH="1" rot="-5400000">
            <a:off x="8354105" y="4068215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32"/>
          <p:cNvGrpSpPr/>
          <p:nvPr/>
        </p:nvGrpSpPr>
        <p:grpSpPr>
          <a:xfrm>
            <a:off x="8581533" y="4209197"/>
            <a:ext cx="411255" cy="469185"/>
            <a:chOff x="-54401725" y="3198925"/>
            <a:chExt cx="281200" cy="319000"/>
          </a:xfrm>
        </p:grpSpPr>
        <p:sp>
          <p:nvSpPr>
            <p:cNvPr id="471" name="Google Shape;471;p32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>
            <p:ph idx="9" type="title"/>
          </p:nvPr>
        </p:nvSpPr>
        <p:spPr>
          <a:xfrm>
            <a:off x="159525" y="39900"/>
            <a:ext cx="42468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funcionales</a:t>
            </a:r>
            <a:endParaRPr/>
          </a:p>
        </p:txBody>
      </p:sp>
      <p:sp>
        <p:nvSpPr>
          <p:cNvPr id="487" name="Google Shape;487;p33"/>
          <p:cNvSpPr txBox="1"/>
          <p:nvPr>
            <p:ph idx="9" type="title"/>
          </p:nvPr>
        </p:nvSpPr>
        <p:spPr>
          <a:xfrm>
            <a:off x="4734900" y="4224000"/>
            <a:ext cx="43329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no funcionales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34"/>
          <p:cNvGrpSpPr/>
          <p:nvPr/>
        </p:nvGrpSpPr>
        <p:grpSpPr>
          <a:xfrm>
            <a:off x="141887" y="1214975"/>
            <a:ext cx="8935009" cy="548700"/>
            <a:chOff x="1016074" y="1587375"/>
            <a:chExt cx="7069955" cy="548700"/>
          </a:xfrm>
        </p:grpSpPr>
        <p:sp>
          <p:nvSpPr>
            <p:cNvPr id="493" name="Google Shape;493;p34"/>
            <p:cNvSpPr/>
            <p:nvPr/>
          </p:nvSpPr>
          <p:spPr>
            <a:xfrm flipH="1" rot="5400000">
              <a:off x="915124" y="1841477"/>
              <a:ext cx="240900" cy="39000"/>
            </a:xfrm>
            <a:prstGeom prst="trapezoid">
              <a:avLst>
                <a:gd fmla="val 45503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 rot="5400000">
              <a:off x="3845946" y="355575"/>
              <a:ext cx="548700" cy="3012300"/>
            </a:xfrm>
            <a:prstGeom prst="trapezoid">
              <a:avLst>
                <a:gd fmla="val 182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 rot="-5400000">
              <a:off x="6642430" y="692475"/>
              <a:ext cx="548700" cy="2338500"/>
            </a:xfrm>
            <a:prstGeom prst="trapezoid">
              <a:avLst>
                <a:gd fmla="val 182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96" name="Google Shape;496;p34"/>
          <p:cNvGraphicFramePr/>
          <p:nvPr/>
        </p:nvGraphicFramePr>
        <p:xfrm>
          <a:off x="41950" y="10892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{BD72CC96-44BA-4656-ABA1-B829C59EDCB0}</a:tableStyleId>
              </a:tblPr>
              <a:tblGrid>
                <a:gridCol w="2101800"/>
                <a:gridCol w="3938250"/>
                <a:gridCol w="3020025"/>
              </a:tblGrid>
              <a:tr h="82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                 </a:t>
                      </a:r>
                      <a:r>
                        <a:rPr lang="en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Dinámicos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                </a:t>
                      </a:r>
                      <a:r>
                        <a:rPr lang="en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estáticos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Usuario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Login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Cuenta (Administración, configuración…)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Gestionar contenido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Reproducción de contenido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Perfil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Facturación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Contenido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Plan suscripción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Registro de descargas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Notificaciones novedades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 lista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Contacto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Promo-code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Lato"/>
                        <a:buChar char="❖"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Puntuaciones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Administrador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Gestión de contenido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Gestión de cuentas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Gestión de promociones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497" name="Google Shape;497;p34"/>
          <p:cNvSpPr txBox="1"/>
          <p:nvPr>
            <p:ph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funcionales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/>
          <p:nvPr>
            <p:ph idx="9" type="title"/>
          </p:nvPr>
        </p:nvSpPr>
        <p:spPr>
          <a:xfrm>
            <a:off x="159525" y="39900"/>
            <a:ext cx="42468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no funcionales</a:t>
            </a:r>
            <a:endParaRPr/>
          </a:p>
        </p:txBody>
      </p:sp>
      <p:graphicFrame>
        <p:nvGraphicFramePr>
          <p:cNvPr id="503" name="Google Shape;503;p35"/>
          <p:cNvGraphicFramePr/>
          <p:nvPr/>
        </p:nvGraphicFramePr>
        <p:xfrm>
          <a:off x="264750" y="8945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{BD72CC96-44BA-4656-ABA1-B829C59EDCB0}</a:tableStyleId>
              </a:tblPr>
              <a:tblGrid>
                <a:gridCol w="3821175"/>
              </a:tblGrid>
              <a:tr h="1984200">
                <a:tc rowSpan="2"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Lato"/>
                        <a:buChar char="❖"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Rendimiento y eficiencia</a:t>
                      </a:r>
                      <a:endParaRPr sz="2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556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Lato"/>
                        <a:buChar char="❖"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Disponibilidad</a:t>
                      </a:r>
                      <a:endParaRPr sz="2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556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Lato"/>
                        <a:buChar char="❖"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Seguridad y privacidad</a:t>
                      </a:r>
                      <a:endParaRPr sz="2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556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Lato"/>
                        <a:buChar char="❖"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Usabilidad e interfaz</a:t>
                      </a:r>
                      <a:endParaRPr sz="2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556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Lato"/>
                        <a:buChar char="❖"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Variedad de contenido</a:t>
                      </a:r>
                      <a:endParaRPr sz="2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556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Lato"/>
                        <a:buChar char="❖"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Contacto y soporte 24/7</a:t>
                      </a:r>
                      <a:endParaRPr sz="2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9650">
                <a:tc vMerge="1"/>
              </a:tr>
            </a:tbl>
          </a:graphicData>
        </a:graphic>
      </p:graphicFrame>
      <p:grpSp>
        <p:nvGrpSpPr>
          <p:cNvPr id="504" name="Google Shape;504;p35"/>
          <p:cNvGrpSpPr/>
          <p:nvPr/>
        </p:nvGrpSpPr>
        <p:grpSpPr>
          <a:xfrm flipH="1">
            <a:off x="4743870" y="258702"/>
            <a:ext cx="4107253" cy="4529710"/>
            <a:chOff x="5985650" y="2860025"/>
            <a:chExt cx="1396075" cy="1539775"/>
          </a:xfrm>
        </p:grpSpPr>
        <p:sp>
          <p:nvSpPr>
            <p:cNvPr id="505" name="Google Shape;505;p35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35"/>
          <p:cNvGrpSpPr/>
          <p:nvPr/>
        </p:nvGrpSpPr>
        <p:grpSpPr>
          <a:xfrm>
            <a:off x="7350564" y="4286333"/>
            <a:ext cx="1793430" cy="857170"/>
            <a:chOff x="238125" y="1151100"/>
            <a:chExt cx="7139450" cy="3412300"/>
          </a:xfrm>
        </p:grpSpPr>
        <p:sp>
          <p:nvSpPr>
            <p:cNvPr id="538" name="Google Shape;538;p35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C14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6"/>
          <p:cNvSpPr/>
          <p:nvPr/>
        </p:nvSpPr>
        <p:spPr>
          <a:xfrm rot="5400000">
            <a:off x="2314750" y="2711025"/>
            <a:ext cx="656400" cy="2905800"/>
          </a:xfrm>
          <a:prstGeom prst="trapezoid">
            <a:avLst>
              <a:gd fmla="val 111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36"/>
          <p:cNvSpPr txBox="1"/>
          <p:nvPr>
            <p:ph type="title"/>
          </p:nvPr>
        </p:nvSpPr>
        <p:spPr>
          <a:xfrm>
            <a:off x="542125" y="2583500"/>
            <a:ext cx="42468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conceptual</a:t>
            </a:r>
            <a:endParaRPr/>
          </a:p>
        </p:txBody>
      </p:sp>
      <p:sp>
        <p:nvSpPr>
          <p:cNvPr id="556" name="Google Shape;556;p36"/>
          <p:cNvSpPr txBox="1"/>
          <p:nvPr>
            <p:ph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2177815" y="1160108"/>
            <a:ext cx="937476" cy="919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02</a:t>
            </a:r>
          </a:p>
        </p:txBody>
      </p:sp>
      <p:grpSp>
        <p:nvGrpSpPr>
          <p:cNvPr id="558" name="Google Shape;558;p36"/>
          <p:cNvGrpSpPr/>
          <p:nvPr/>
        </p:nvGrpSpPr>
        <p:grpSpPr>
          <a:xfrm>
            <a:off x="5126805" y="857733"/>
            <a:ext cx="3288622" cy="3428035"/>
            <a:chOff x="5269209" y="1230024"/>
            <a:chExt cx="3152437" cy="3286076"/>
          </a:xfrm>
        </p:grpSpPr>
        <p:sp>
          <p:nvSpPr>
            <p:cNvPr id="559" name="Google Shape;559;p36"/>
            <p:cNvSpPr/>
            <p:nvPr/>
          </p:nvSpPr>
          <p:spPr>
            <a:xfrm>
              <a:off x="5453400" y="4055300"/>
              <a:ext cx="2631000" cy="460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0" name="Google Shape;560;p36"/>
            <p:cNvGrpSpPr/>
            <p:nvPr/>
          </p:nvGrpSpPr>
          <p:grpSpPr>
            <a:xfrm>
              <a:off x="5269209" y="1230024"/>
              <a:ext cx="3152437" cy="3141200"/>
              <a:chOff x="1102600" y="2989067"/>
              <a:chExt cx="1624800" cy="1619008"/>
            </a:xfrm>
          </p:grpSpPr>
          <p:grpSp>
            <p:nvGrpSpPr>
              <p:cNvPr id="561" name="Google Shape;561;p36"/>
              <p:cNvGrpSpPr/>
              <p:nvPr/>
            </p:nvGrpSpPr>
            <p:grpSpPr>
              <a:xfrm>
                <a:off x="1102600" y="3868525"/>
                <a:ext cx="1624800" cy="739550"/>
                <a:chOff x="1102600" y="3868525"/>
                <a:chExt cx="1624800" cy="739550"/>
              </a:xfrm>
            </p:grpSpPr>
            <p:sp>
              <p:nvSpPr>
                <p:cNvPr id="562" name="Google Shape;562;p36"/>
                <p:cNvSpPr/>
                <p:nvPr/>
              </p:nvSpPr>
              <p:spPr>
                <a:xfrm>
                  <a:off x="2182675" y="4366200"/>
                  <a:ext cx="159700" cy="241875"/>
                </a:xfrm>
                <a:custGeom>
                  <a:rect b="b" l="l" r="r" t="t"/>
                  <a:pathLst>
                    <a:path extrusionOk="0" h="9675" w="6388">
                      <a:moveTo>
                        <a:pt x="0" y="0"/>
                      </a:moveTo>
                      <a:lnTo>
                        <a:pt x="5574" y="9674"/>
                      </a:lnTo>
                      <a:lnTo>
                        <a:pt x="6388" y="9674"/>
                      </a:lnTo>
                      <a:lnTo>
                        <a:pt x="3253" y="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36"/>
                <p:cNvSpPr/>
                <p:nvPr/>
              </p:nvSpPr>
              <p:spPr>
                <a:xfrm>
                  <a:off x="2350400" y="4311125"/>
                  <a:ext cx="159700" cy="241875"/>
                </a:xfrm>
                <a:custGeom>
                  <a:rect b="b" l="l" r="r" t="t"/>
                  <a:pathLst>
                    <a:path extrusionOk="0" h="9675" w="6388">
                      <a:moveTo>
                        <a:pt x="1" y="1"/>
                      </a:moveTo>
                      <a:lnTo>
                        <a:pt x="6066" y="9675"/>
                      </a:lnTo>
                      <a:lnTo>
                        <a:pt x="6388" y="9675"/>
                      </a:lnTo>
                      <a:lnTo>
                        <a:pt x="3270" y="15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36"/>
                <p:cNvSpPr/>
                <p:nvPr/>
              </p:nvSpPr>
              <p:spPr>
                <a:xfrm>
                  <a:off x="1398675" y="4282750"/>
                  <a:ext cx="159700" cy="241875"/>
                </a:xfrm>
                <a:custGeom>
                  <a:rect b="b" l="l" r="r" t="t"/>
                  <a:pathLst>
                    <a:path extrusionOk="0" h="9675" w="6388">
                      <a:moveTo>
                        <a:pt x="6387" y="1"/>
                      </a:moveTo>
                      <a:lnTo>
                        <a:pt x="3117" y="153"/>
                      </a:lnTo>
                      <a:lnTo>
                        <a:pt x="0" y="9675"/>
                      </a:lnTo>
                      <a:lnTo>
                        <a:pt x="305" y="9675"/>
                      </a:lnTo>
                      <a:lnTo>
                        <a:pt x="63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36"/>
                <p:cNvSpPr/>
                <p:nvPr/>
              </p:nvSpPr>
              <p:spPr>
                <a:xfrm>
                  <a:off x="1261000" y="4352225"/>
                  <a:ext cx="114825" cy="221950"/>
                </a:xfrm>
                <a:custGeom>
                  <a:rect b="b" l="l" r="r" t="t"/>
                  <a:pathLst>
                    <a:path extrusionOk="0" h="8878" w="4593">
                      <a:moveTo>
                        <a:pt x="2441" y="0"/>
                      </a:moveTo>
                      <a:lnTo>
                        <a:pt x="1" y="8878"/>
                      </a:lnTo>
                      <a:lnTo>
                        <a:pt x="441" y="8878"/>
                      </a:lnTo>
                      <a:lnTo>
                        <a:pt x="4592" y="153"/>
                      </a:lnTo>
                      <a:lnTo>
                        <a:pt x="24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36"/>
                <p:cNvSpPr/>
                <p:nvPr/>
              </p:nvSpPr>
              <p:spPr>
                <a:xfrm>
                  <a:off x="1102600" y="3944325"/>
                  <a:ext cx="1381250" cy="459175"/>
                </a:xfrm>
                <a:custGeom>
                  <a:rect b="b" l="l" r="r" t="t"/>
                  <a:pathLst>
                    <a:path extrusionOk="0" h="18367" w="55250">
                      <a:moveTo>
                        <a:pt x="55249" y="1"/>
                      </a:moveTo>
                      <a:lnTo>
                        <a:pt x="0" y="1458"/>
                      </a:lnTo>
                      <a:lnTo>
                        <a:pt x="7116" y="17333"/>
                      </a:lnTo>
                      <a:lnTo>
                        <a:pt x="49455" y="18366"/>
                      </a:lnTo>
                      <a:lnTo>
                        <a:pt x="5524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36"/>
                <p:cNvSpPr/>
                <p:nvPr/>
              </p:nvSpPr>
              <p:spPr>
                <a:xfrm>
                  <a:off x="1102600" y="3868525"/>
                  <a:ext cx="1624800" cy="534975"/>
                </a:xfrm>
                <a:custGeom>
                  <a:rect b="b" l="l" r="r" t="t"/>
                  <a:pathLst>
                    <a:path extrusionOk="0" h="21399" w="64992">
                      <a:moveTo>
                        <a:pt x="13080" y="0"/>
                      </a:moveTo>
                      <a:lnTo>
                        <a:pt x="0" y="4490"/>
                      </a:lnTo>
                      <a:lnTo>
                        <a:pt x="55249" y="3033"/>
                      </a:lnTo>
                      <a:lnTo>
                        <a:pt x="55249" y="3033"/>
                      </a:lnTo>
                      <a:lnTo>
                        <a:pt x="49455" y="21398"/>
                      </a:lnTo>
                      <a:lnTo>
                        <a:pt x="49455" y="21398"/>
                      </a:lnTo>
                      <a:lnTo>
                        <a:pt x="53911" y="18959"/>
                      </a:lnTo>
                      <a:lnTo>
                        <a:pt x="649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36"/>
                <p:cNvSpPr/>
                <p:nvPr/>
              </p:nvSpPr>
              <p:spPr>
                <a:xfrm>
                  <a:off x="1169100" y="3988800"/>
                  <a:ext cx="1257150" cy="169025"/>
                </a:xfrm>
                <a:custGeom>
                  <a:rect b="b" l="l" r="r" t="t"/>
                  <a:pathLst>
                    <a:path extrusionOk="0" h="6761" w="50286">
                      <a:moveTo>
                        <a:pt x="50285" y="1"/>
                      </a:moveTo>
                      <a:lnTo>
                        <a:pt x="0" y="729"/>
                      </a:lnTo>
                      <a:lnTo>
                        <a:pt x="3406" y="6761"/>
                      </a:lnTo>
                      <a:lnTo>
                        <a:pt x="47947" y="6761"/>
                      </a:lnTo>
                      <a:lnTo>
                        <a:pt x="502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36"/>
                <p:cNvSpPr/>
                <p:nvPr/>
              </p:nvSpPr>
              <p:spPr>
                <a:xfrm>
                  <a:off x="1254225" y="3988800"/>
                  <a:ext cx="1172025" cy="169025"/>
                </a:xfrm>
                <a:custGeom>
                  <a:rect b="b" l="l" r="r" t="t"/>
                  <a:pathLst>
                    <a:path extrusionOk="0" h="6761" w="46881">
                      <a:moveTo>
                        <a:pt x="46880" y="1"/>
                      </a:moveTo>
                      <a:lnTo>
                        <a:pt x="43915" y="6168"/>
                      </a:lnTo>
                      <a:lnTo>
                        <a:pt x="1" y="6761"/>
                      </a:lnTo>
                      <a:lnTo>
                        <a:pt x="44542" y="6761"/>
                      </a:lnTo>
                      <a:lnTo>
                        <a:pt x="468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36"/>
                <p:cNvSpPr/>
                <p:nvPr/>
              </p:nvSpPr>
              <p:spPr>
                <a:xfrm>
                  <a:off x="1269900" y="4176025"/>
                  <a:ext cx="1086875" cy="156725"/>
                </a:xfrm>
                <a:custGeom>
                  <a:rect b="b" l="l" r="r" t="t"/>
                  <a:pathLst>
                    <a:path extrusionOk="0" h="6269" w="43475">
                      <a:moveTo>
                        <a:pt x="43475" y="0"/>
                      </a:moveTo>
                      <a:lnTo>
                        <a:pt x="1" y="661"/>
                      </a:lnTo>
                      <a:lnTo>
                        <a:pt x="2949" y="6269"/>
                      </a:lnTo>
                      <a:lnTo>
                        <a:pt x="41442" y="6269"/>
                      </a:lnTo>
                      <a:lnTo>
                        <a:pt x="434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36"/>
                <p:cNvSpPr/>
                <p:nvPr/>
              </p:nvSpPr>
              <p:spPr>
                <a:xfrm>
                  <a:off x="1343600" y="4176025"/>
                  <a:ext cx="1013175" cy="156725"/>
                </a:xfrm>
                <a:custGeom>
                  <a:rect b="b" l="l" r="r" t="t"/>
                  <a:pathLst>
                    <a:path extrusionOk="0" h="6269" w="40527">
                      <a:moveTo>
                        <a:pt x="40527" y="0"/>
                      </a:moveTo>
                      <a:lnTo>
                        <a:pt x="37968" y="5710"/>
                      </a:lnTo>
                      <a:lnTo>
                        <a:pt x="1" y="6269"/>
                      </a:lnTo>
                      <a:lnTo>
                        <a:pt x="38494" y="6269"/>
                      </a:lnTo>
                      <a:lnTo>
                        <a:pt x="405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36"/>
                <p:cNvSpPr/>
                <p:nvPr/>
              </p:nvSpPr>
              <p:spPr>
                <a:xfrm>
                  <a:off x="1712100" y="4184075"/>
                  <a:ext cx="128350" cy="27125"/>
                </a:xfrm>
                <a:custGeom>
                  <a:rect b="b" l="l" r="r" t="t"/>
                  <a:pathLst>
                    <a:path extrusionOk="0" h="1085" w="5134">
                      <a:moveTo>
                        <a:pt x="5134" y="0"/>
                      </a:moveTo>
                      <a:lnTo>
                        <a:pt x="0" y="68"/>
                      </a:lnTo>
                      <a:cubicBezTo>
                        <a:pt x="424" y="661"/>
                        <a:pt x="1407" y="1084"/>
                        <a:pt x="2542" y="1084"/>
                      </a:cubicBezTo>
                      <a:cubicBezTo>
                        <a:pt x="3728" y="1084"/>
                        <a:pt x="4744" y="627"/>
                        <a:pt x="5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36"/>
                <p:cNvSpPr/>
                <p:nvPr/>
              </p:nvSpPr>
              <p:spPr>
                <a:xfrm>
                  <a:off x="1696850" y="3997275"/>
                  <a:ext cx="128375" cy="27125"/>
                </a:xfrm>
                <a:custGeom>
                  <a:rect b="b" l="l" r="r" t="t"/>
                  <a:pathLst>
                    <a:path extrusionOk="0" h="1085" w="5135">
                      <a:moveTo>
                        <a:pt x="5134" y="1"/>
                      </a:moveTo>
                      <a:lnTo>
                        <a:pt x="1" y="85"/>
                      </a:lnTo>
                      <a:cubicBezTo>
                        <a:pt x="424" y="678"/>
                        <a:pt x="1390" y="1085"/>
                        <a:pt x="2542" y="1085"/>
                      </a:cubicBezTo>
                      <a:cubicBezTo>
                        <a:pt x="3728" y="1085"/>
                        <a:pt x="4727" y="628"/>
                        <a:pt x="5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" name="Google Shape;574;p36"/>
              <p:cNvGrpSpPr/>
              <p:nvPr/>
            </p:nvGrpSpPr>
            <p:grpSpPr>
              <a:xfrm>
                <a:off x="1393163" y="2989067"/>
                <a:ext cx="1043675" cy="944150"/>
                <a:chOff x="5024750" y="3020125"/>
                <a:chExt cx="1043675" cy="944150"/>
              </a:xfrm>
            </p:grpSpPr>
            <p:sp>
              <p:nvSpPr>
                <p:cNvPr id="575" name="Google Shape;575;p36"/>
                <p:cNvSpPr/>
                <p:nvPr/>
              </p:nvSpPr>
              <p:spPr>
                <a:xfrm>
                  <a:off x="5024750" y="3330175"/>
                  <a:ext cx="981425" cy="634100"/>
                </a:xfrm>
                <a:custGeom>
                  <a:rect b="b" l="l" r="r" t="t"/>
                  <a:pathLst>
                    <a:path extrusionOk="0" h="25364" w="39257">
                      <a:moveTo>
                        <a:pt x="39256" y="1"/>
                      </a:moveTo>
                      <a:lnTo>
                        <a:pt x="1" y="2034"/>
                      </a:lnTo>
                      <a:lnTo>
                        <a:pt x="3389" y="25363"/>
                      </a:lnTo>
                      <a:lnTo>
                        <a:pt x="34783" y="25363"/>
                      </a:lnTo>
                      <a:lnTo>
                        <a:pt x="39256" y="1"/>
                      </a:lnTo>
                      <a:close/>
                    </a:path>
                  </a:pathLst>
                </a:custGeom>
                <a:solidFill>
                  <a:srgbClr val="901D1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36"/>
                <p:cNvSpPr/>
                <p:nvPr/>
              </p:nvSpPr>
              <p:spPr>
                <a:xfrm>
                  <a:off x="5024750" y="3303075"/>
                  <a:ext cx="1043675" cy="661200"/>
                </a:xfrm>
                <a:custGeom>
                  <a:rect b="b" l="l" r="r" t="t"/>
                  <a:pathLst>
                    <a:path extrusionOk="0" h="26448" w="41747">
                      <a:moveTo>
                        <a:pt x="41747" y="0"/>
                      </a:moveTo>
                      <a:lnTo>
                        <a:pt x="1780" y="1085"/>
                      </a:lnTo>
                      <a:lnTo>
                        <a:pt x="1" y="3118"/>
                      </a:lnTo>
                      <a:lnTo>
                        <a:pt x="39256" y="1085"/>
                      </a:lnTo>
                      <a:lnTo>
                        <a:pt x="34783" y="26447"/>
                      </a:lnTo>
                      <a:lnTo>
                        <a:pt x="38257" y="24617"/>
                      </a:lnTo>
                      <a:lnTo>
                        <a:pt x="41747" y="0"/>
                      </a:lnTo>
                      <a:close/>
                    </a:path>
                  </a:pathLst>
                </a:custGeom>
                <a:solidFill>
                  <a:srgbClr val="75111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36"/>
                <p:cNvSpPr/>
                <p:nvPr/>
              </p:nvSpPr>
              <p:spPr>
                <a:xfrm>
                  <a:off x="5343700" y="3049775"/>
                  <a:ext cx="356650" cy="280850"/>
                </a:xfrm>
                <a:custGeom>
                  <a:rect b="b" l="l" r="r" t="t"/>
                  <a:pathLst>
                    <a:path extrusionOk="0" h="11234" w="14266">
                      <a:moveTo>
                        <a:pt x="0" y="1"/>
                      </a:moveTo>
                      <a:lnTo>
                        <a:pt x="5134" y="9607"/>
                      </a:lnTo>
                      <a:cubicBezTo>
                        <a:pt x="4575" y="9963"/>
                        <a:pt x="4253" y="10573"/>
                        <a:pt x="4236" y="11234"/>
                      </a:cubicBezTo>
                      <a:lnTo>
                        <a:pt x="9115" y="11234"/>
                      </a:lnTo>
                      <a:cubicBezTo>
                        <a:pt x="9098" y="10539"/>
                        <a:pt x="8743" y="9912"/>
                        <a:pt x="8167" y="9556"/>
                      </a:cubicBezTo>
                      <a:lnTo>
                        <a:pt x="14266" y="1898"/>
                      </a:lnTo>
                      <a:lnTo>
                        <a:pt x="7319" y="9200"/>
                      </a:lnTo>
                      <a:cubicBezTo>
                        <a:pt x="7138" y="9159"/>
                        <a:pt x="6968" y="9128"/>
                        <a:pt x="6791" y="9128"/>
                      </a:cubicBezTo>
                      <a:cubicBezTo>
                        <a:pt x="6753" y="9128"/>
                        <a:pt x="6715" y="9130"/>
                        <a:pt x="6676" y="9133"/>
                      </a:cubicBezTo>
                      <a:cubicBezTo>
                        <a:pt x="6405" y="9133"/>
                        <a:pt x="6133" y="9167"/>
                        <a:pt x="5879" y="9234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36"/>
                <p:cNvSpPr/>
                <p:nvPr/>
              </p:nvSpPr>
              <p:spPr>
                <a:xfrm>
                  <a:off x="5695675" y="3079300"/>
                  <a:ext cx="27975" cy="23575"/>
                </a:xfrm>
                <a:custGeom>
                  <a:rect b="b" l="l" r="r" t="t"/>
                  <a:pathLst>
                    <a:path extrusionOk="0" h="943" w="1119">
                      <a:moveTo>
                        <a:pt x="300" y="0"/>
                      </a:moveTo>
                      <a:cubicBezTo>
                        <a:pt x="243" y="0"/>
                        <a:pt x="193" y="13"/>
                        <a:pt x="153" y="40"/>
                      </a:cubicBezTo>
                      <a:cubicBezTo>
                        <a:pt x="0" y="141"/>
                        <a:pt x="51" y="429"/>
                        <a:pt x="272" y="666"/>
                      </a:cubicBezTo>
                      <a:cubicBezTo>
                        <a:pt x="447" y="842"/>
                        <a:pt x="659" y="943"/>
                        <a:pt x="819" y="943"/>
                      </a:cubicBezTo>
                      <a:cubicBezTo>
                        <a:pt x="876" y="943"/>
                        <a:pt x="926" y="930"/>
                        <a:pt x="966" y="904"/>
                      </a:cubicBezTo>
                      <a:cubicBezTo>
                        <a:pt x="1119" y="785"/>
                        <a:pt x="1051" y="514"/>
                        <a:pt x="831" y="277"/>
                      </a:cubicBezTo>
                      <a:cubicBezTo>
                        <a:pt x="668" y="102"/>
                        <a:pt x="45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36"/>
                <p:cNvSpPr/>
                <p:nvPr/>
              </p:nvSpPr>
              <p:spPr>
                <a:xfrm>
                  <a:off x="5317425" y="3020125"/>
                  <a:ext cx="33075" cy="36875"/>
                </a:xfrm>
                <a:custGeom>
                  <a:rect b="b" l="l" r="r" t="t"/>
                  <a:pathLst>
                    <a:path extrusionOk="0" h="1475" w="1323">
                      <a:moveTo>
                        <a:pt x="908" y="1"/>
                      </a:moveTo>
                      <a:cubicBezTo>
                        <a:pt x="669" y="1"/>
                        <a:pt x="380" y="223"/>
                        <a:pt x="204" y="560"/>
                      </a:cubicBezTo>
                      <a:cubicBezTo>
                        <a:pt x="1" y="967"/>
                        <a:pt x="52" y="1356"/>
                        <a:pt x="306" y="1458"/>
                      </a:cubicBezTo>
                      <a:cubicBezTo>
                        <a:pt x="341" y="1469"/>
                        <a:pt x="377" y="1475"/>
                        <a:pt x="415" y="1475"/>
                      </a:cubicBezTo>
                      <a:cubicBezTo>
                        <a:pt x="654" y="1475"/>
                        <a:pt x="944" y="1252"/>
                        <a:pt x="1119" y="916"/>
                      </a:cubicBezTo>
                      <a:cubicBezTo>
                        <a:pt x="1322" y="509"/>
                        <a:pt x="1272" y="119"/>
                        <a:pt x="1017" y="18"/>
                      </a:cubicBezTo>
                      <a:cubicBezTo>
                        <a:pt x="983" y="6"/>
                        <a:pt x="946" y="1"/>
                        <a:pt x="9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36"/>
                <p:cNvSpPr/>
                <p:nvPr/>
              </p:nvSpPr>
              <p:spPr>
                <a:xfrm>
                  <a:off x="5794775" y="3378450"/>
                  <a:ext cx="155475" cy="550650"/>
                </a:xfrm>
                <a:custGeom>
                  <a:rect b="b" l="l" r="r" t="t"/>
                  <a:pathLst>
                    <a:path extrusionOk="0" h="22026" w="6219">
                      <a:moveTo>
                        <a:pt x="6219" y="1"/>
                      </a:moveTo>
                      <a:lnTo>
                        <a:pt x="1187" y="306"/>
                      </a:lnTo>
                      <a:lnTo>
                        <a:pt x="1" y="22026"/>
                      </a:lnTo>
                      <a:lnTo>
                        <a:pt x="2983" y="22026"/>
                      </a:lnTo>
                      <a:lnTo>
                        <a:pt x="621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36"/>
                <p:cNvSpPr/>
                <p:nvPr/>
              </p:nvSpPr>
              <p:spPr>
                <a:xfrm>
                  <a:off x="5843925" y="3425900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36"/>
                <p:cNvSpPr/>
                <p:nvPr/>
              </p:nvSpPr>
              <p:spPr>
                <a:xfrm>
                  <a:off x="5887975" y="3425900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36"/>
                <p:cNvSpPr/>
                <p:nvPr/>
              </p:nvSpPr>
              <p:spPr>
                <a:xfrm>
                  <a:off x="5838000" y="3475025"/>
                  <a:ext cx="33050" cy="32650"/>
                </a:xfrm>
                <a:custGeom>
                  <a:rect b="b" l="l" r="r" t="t"/>
                  <a:pathLst>
                    <a:path extrusionOk="0" h="1306" w="1322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67" y="1305"/>
                      </a:lnTo>
                      <a:lnTo>
                        <a:pt x="1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36"/>
                <p:cNvSpPr/>
                <p:nvPr/>
              </p:nvSpPr>
              <p:spPr>
                <a:xfrm>
                  <a:off x="5882475" y="3475025"/>
                  <a:ext cx="32625" cy="32650"/>
                </a:xfrm>
                <a:custGeom>
                  <a:rect b="b" l="l" r="r" t="t"/>
                  <a:pathLst>
                    <a:path extrusionOk="0" h="1306" w="1305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50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36"/>
                <p:cNvSpPr/>
                <p:nvPr/>
              </p:nvSpPr>
              <p:spPr>
                <a:xfrm>
                  <a:off x="5834175" y="3528400"/>
                  <a:ext cx="32650" cy="32650"/>
                </a:xfrm>
                <a:custGeom>
                  <a:rect b="b" l="l" r="r" t="t"/>
                  <a:pathLst>
                    <a:path extrusionOk="0" h="1306" w="1306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36"/>
                <p:cNvSpPr/>
                <p:nvPr/>
              </p:nvSpPr>
              <p:spPr>
                <a:xfrm>
                  <a:off x="5878225" y="3528400"/>
                  <a:ext cx="32650" cy="32650"/>
                </a:xfrm>
                <a:custGeom>
                  <a:rect b="b" l="l" r="r" t="t"/>
                  <a:pathLst>
                    <a:path extrusionOk="0" h="1306" w="1306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36"/>
                <p:cNvSpPr/>
                <p:nvPr/>
              </p:nvSpPr>
              <p:spPr>
                <a:xfrm>
                  <a:off x="5828250" y="3583875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51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36"/>
                <p:cNvSpPr/>
                <p:nvPr/>
              </p:nvSpPr>
              <p:spPr>
                <a:xfrm>
                  <a:off x="5872300" y="3583875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68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36"/>
                <p:cNvSpPr/>
                <p:nvPr/>
              </p:nvSpPr>
              <p:spPr>
                <a:xfrm>
                  <a:off x="5810450" y="3704175"/>
                  <a:ext cx="70350" cy="60600"/>
                </a:xfrm>
                <a:custGeom>
                  <a:rect b="b" l="l" r="r" t="t"/>
                  <a:pathLst>
                    <a:path extrusionOk="0" h="2424" w="2814">
                      <a:moveTo>
                        <a:pt x="1610" y="1"/>
                      </a:moveTo>
                      <a:cubicBezTo>
                        <a:pt x="543" y="1"/>
                        <a:pt x="1" y="1305"/>
                        <a:pt x="746" y="2068"/>
                      </a:cubicBezTo>
                      <a:cubicBezTo>
                        <a:pt x="992" y="2314"/>
                        <a:pt x="1295" y="2424"/>
                        <a:pt x="1591" y="2424"/>
                      </a:cubicBezTo>
                      <a:cubicBezTo>
                        <a:pt x="2215" y="2424"/>
                        <a:pt x="2813" y="1938"/>
                        <a:pt x="2813" y="1203"/>
                      </a:cubicBezTo>
                      <a:cubicBezTo>
                        <a:pt x="2813" y="543"/>
                        <a:pt x="2271" y="1"/>
                        <a:pt x="1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36"/>
                <p:cNvSpPr/>
                <p:nvPr/>
              </p:nvSpPr>
              <p:spPr>
                <a:xfrm>
                  <a:off x="5810875" y="3702050"/>
                  <a:ext cx="66100" cy="56300"/>
                </a:xfrm>
                <a:custGeom>
                  <a:rect b="b" l="l" r="r" t="t"/>
                  <a:pathLst>
                    <a:path extrusionOk="0" h="2252" w="2644">
                      <a:moveTo>
                        <a:pt x="1509" y="1"/>
                      </a:moveTo>
                      <a:cubicBezTo>
                        <a:pt x="509" y="1"/>
                        <a:pt x="1" y="1204"/>
                        <a:pt x="712" y="1915"/>
                      </a:cubicBezTo>
                      <a:cubicBezTo>
                        <a:pt x="945" y="2148"/>
                        <a:pt x="1229" y="2252"/>
                        <a:pt x="1508" y="2252"/>
                      </a:cubicBezTo>
                      <a:cubicBezTo>
                        <a:pt x="2083" y="2252"/>
                        <a:pt x="2632" y="1809"/>
                        <a:pt x="2644" y="1136"/>
                      </a:cubicBezTo>
                      <a:cubicBezTo>
                        <a:pt x="2644" y="509"/>
                        <a:pt x="2135" y="1"/>
                        <a:pt x="15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36"/>
                <p:cNvSpPr/>
                <p:nvPr/>
              </p:nvSpPr>
              <p:spPr>
                <a:xfrm>
                  <a:off x="5843925" y="3695700"/>
                  <a:ext cx="10600" cy="35600"/>
                </a:xfrm>
                <a:custGeom>
                  <a:rect b="b" l="l" r="r" t="t"/>
                  <a:pathLst>
                    <a:path extrusionOk="0" h="1424" w="424">
                      <a:moveTo>
                        <a:pt x="0" y="1"/>
                      </a:moveTo>
                      <a:lnTo>
                        <a:pt x="102" y="1424"/>
                      </a:lnTo>
                      <a:lnTo>
                        <a:pt x="271" y="142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36"/>
                <p:cNvSpPr/>
                <p:nvPr/>
              </p:nvSpPr>
              <p:spPr>
                <a:xfrm>
                  <a:off x="5826975" y="3709675"/>
                  <a:ext cx="8075" cy="7650"/>
                </a:xfrm>
                <a:custGeom>
                  <a:rect b="b" l="l" r="r" t="t"/>
                  <a:pathLst>
                    <a:path extrusionOk="0" h="306" w="323">
                      <a:moveTo>
                        <a:pt x="85" y="1"/>
                      </a:moveTo>
                      <a:lnTo>
                        <a:pt x="1" y="119"/>
                      </a:lnTo>
                      <a:lnTo>
                        <a:pt x="272" y="306"/>
                      </a:lnTo>
                      <a:lnTo>
                        <a:pt x="322" y="22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36"/>
                <p:cNvSpPr/>
                <p:nvPr/>
              </p:nvSpPr>
              <p:spPr>
                <a:xfrm>
                  <a:off x="5820625" y="3725350"/>
                  <a:ext cx="10200" cy="3850"/>
                </a:xfrm>
                <a:custGeom>
                  <a:rect b="b" l="l" r="r" t="t"/>
                  <a:pathLst>
                    <a:path extrusionOk="0" h="154" w="408">
                      <a:moveTo>
                        <a:pt x="0" y="1"/>
                      </a:move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36"/>
                <p:cNvSpPr/>
                <p:nvPr/>
              </p:nvSpPr>
              <p:spPr>
                <a:xfrm>
                  <a:off x="5826975" y="3741875"/>
                  <a:ext cx="8075" cy="9350"/>
                </a:xfrm>
                <a:custGeom>
                  <a:rect b="b" l="l" r="r" t="t"/>
                  <a:pathLst>
                    <a:path extrusionOk="0" h="374" w="323">
                      <a:moveTo>
                        <a:pt x="204" y="0"/>
                      </a:moveTo>
                      <a:lnTo>
                        <a:pt x="1" y="238"/>
                      </a:lnTo>
                      <a:lnTo>
                        <a:pt x="119" y="373"/>
                      </a:lnTo>
                      <a:lnTo>
                        <a:pt x="322" y="68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36"/>
                <p:cNvSpPr/>
                <p:nvPr/>
              </p:nvSpPr>
              <p:spPr>
                <a:xfrm>
                  <a:off x="5860450" y="3706725"/>
                  <a:ext cx="6800" cy="8500"/>
                </a:xfrm>
                <a:custGeom>
                  <a:rect b="b" l="l" r="r" t="t"/>
                  <a:pathLst>
                    <a:path extrusionOk="0" h="340" w="272">
                      <a:moveTo>
                        <a:pt x="152" y="0"/>
                      </a:moveTo>
                      <a:lnTo>
                        <a:pt x="0" y="271"/>
                      </a:lnTo>
                      <a:lnTo>
                        <a:pt x="68" y="339"/>
                      </a:lnTo>
                      <a:lnTo>
                        <a:pt x="271" y="102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36"/>
                <p:cNvSpPr/>
                <p:nvPr/>
              </p:nvSpPr>
              <p:spPr>
                <a:xfrm>
                  <a:off x="5845200" y="3747800"/>
                  <a:ext cx="4675" cy="10625"/>
                </a:xfrm>
                <a:custGeom>
                  <a:rect b="b" l="l" r="r" t="t"/>
                  <a:pathLst>
                    <a:path extrusionOk="0" h="425" w="187">
                      <a:moveTo>
                        <a:pt x="85" y="1"/>
                      </a:moveTo>
                      <a:lnTo>
                        <a:pt x="0" y="424"/>
                      </a:lnTo>
                      <a:lnTo>
                        <a:pt x="186" y="424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36"/>
                <p:cNvSpPr/>
                <p:nvPr/>
              </p:nvSpPr>
              <p:spPr>
                <a:xfrm>
                  <a:off x="5866800" y="3727475"/>
                  <a:ext cx="10175" cy="3825"/>
                </a:xfrm>
                <a:custGeom>
                  <a:rect b="b" l="l" r="r" t="t"/>
                  <a:pathLst>
                    <a:path extrusionOk="0" h="153" w="407">
                      <a:moveTo>
                        <a:pt x="407" y="0"/>
                      </a:moveTo>
                      <a:lnTo>
                        <a:pt x="0" y="68"/>
                      </a:ln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36"/>
                <p:cNvSpPr/>
                <p:nvPr/>
              </p:nvSpPr>
              <p:spPr>
                <a:xfrm>
                  <a:off x="5862550" y="3744000"/>
                  <a:ext cx="8075" cy="8900"/>
                </a:xfrm>
                <a:custGeom>
                  <a:rect b="b" l="l" r="r" t="t"/>
                  <a:pathLst>
                    <a:path extrusionOk="0" h="356" w="323">
                      <a:moveTo>
                        <a:pt x="102" y="0"/>
                      </a:moveTo>
                      <a:lnTo>
                        <a:pt x="1" y="68"/>
                      </a:lnTo>
                      <a:lnTo>
                        <a:pt x="204" y="356"/>
                      </a:lnTo>
                      <a:lnTo>
                        <a:pt x="323" y="237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36"/>
                <p:cNvSpPr/>
                <p:nvPr/>
              </p:nvSpPr>
              <p:spPr>
                <a:xfrm>
                  <a:off x="5826975" y="3780850"/>
                  <a:ext cx="36450" cy="36450"/>
                </a:xfrm>
                <a:custGeom>
                  <a:rect b="b" l="l" r="r" t="t"/>
                  <a:pathLst>
                    <a:path extrusionOk="0" h="1458" w="1458">
                      <a:moveTo>
                        <a:pt x="729" y="0"/>
                      </a:moveTo>
                      <a:cubicBezTo>
                        <a:pt x="322" y="0"/>
                        <a:pt x="1" y="322"/>
                        <a:pt x="1" y="729"/>
                      </a:cubicBezTo>
                      <a:cubicBezTo>
                        <a:pt x="1" y="1135"/>
                        <a:pt x="322" y="1457"/>
                        <a:pt x="729" y="1457"/>
                      </a:cubicBezTo>
                      <a:cubicBezTo>
                        <a:pt x="1119" y="1457"/>
                        <a:pt x="1458" y="1135"/>
                        <a:pt x="1458" y="729"/>
                      </a:cubicBezTo>
                      <a:cubicBezTo>
                        <a:pt x="1458" y="322"/>
                        <a:pt x="111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36"/>
                <p:cNvSpPr/>
                <p:nvPr/>
              </p:nvSpPr>
              <p:spPr>
                <a:xfrm>
                  <a:off x="5821050" y="3779575"/>
                  <a:ext cx="39825" cy="34175"/>
                </a:xfrm>
                <a:custGeom>
                  <a:rect b="b" l="l" r="r" t="t"/>
                  <a:pathLst>
                    <a:path extrusionOk="0" h="1367" w="1593">
                      <a:moveTo>
                        <a:pt x="915" y="0"/>
                      </a:moveTo>
                      <a:cubicBezTo>
                        <a:pt x="305" y="0"/>
                        <a:pt x="0" y="729"/>
                        <a:pt x="424" y="1169"/>
                      </a:cubicBezTo>
                      <a:cubicBezTo>
                        <a:pt x="565" y="1305"/>
                        <a:pt x="736" y="1366"/>
                        <a:pt x="903" y="1366"/>
                      </a:cubicBezTo>
                      <a:cubicBezTo>
                        <a:pt x="1257" y="1366"/>
                        <a:pt x="1593" y="1092"/>
                        <a:pt x="1593" y="678"/>
                      </a:cubicBezTo>
                      <a:cubicBezTo>
                        <a:pt x="1593" y="305"/>
                        <a:pt x="1288" y="0"/>
                        <a:pt x="9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36"/>
                <p:cNvSpPr/>
                <p:nvPr/>
              </p:nvSpPr>
              <p:spPr>
                <a:xfrm>
                  <a:off x="5830800" y="3784225"/>
                  <a:ext cx="4675" cy="4700"/>
                </a:xfrm>
                <a:custGeom>
                  <a:rect b="b" l="l" r="r" t="t"/>
                  <a:pathLst>
                    <a:path extrusionOk="0" h="188" w="187">
                      <a:moveTo>
                        <a:pt x="51" y="1"/>
                      </a:moveTo>
                      <a:lnTo>
                        <a:pt x="0" y="68"/>
                      </a:lnTo>
                      <a:lnTo>
                        <a:pt x="153" y="187"/>
                      </a:lnTo>
                      <a:lnTo>
                        <a:pt x="186" y="136"/>
                      </a:lnTo>
                      <a:lnTo>
                        <a:pt x="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36"/>
                <p:cNvSpPr/>
                <p:nvPr/>
              </p:nvSpPr>
              <p:spPr>
                <a:xfrm>
                  <a:off x="5826975" y="3793550"/>
                  <a:ext cx="5950" cy="2575"/>
                </a:xfrm>
                <a:custGeom>
                  <a:rect b="b" l="l" r="r" t="t"/>
                  <a:pathLst>
                    <a:path extrusionOk="0" h="103" w="238">
                      <a:moveTo>
                        <a:pt x="1" y="0"/>
                      </a:moveTo>
                      <a:lnTo>
                        <a:pt x="1" y="102"/>
                      </a:lnTo>
                      <a:lnTo>
                        <a:pt x="238" y="102"/>
                      </a:lnTo>
                      <a:lnTo>
                        <a:pt x="238" y="5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36"/>
                <p:cNvSpPr/>
                <p:nvPr/>
              </p:nvSpPr>
              <p:spPr>
                <a:xfrm>
                  <a:off x="5830800" y="3803725"/>
                  <a:ext cx="4675" cy="5525"/>
                </a:xfrm>
                <a:custGeom>
                  <a:rect b="b" l="l" r="r" t="t"/>
                  <a:pathLst>
                    <a:path extrusionOk="0" h="221" w="187">
                      <a:moveTo>
                        <a:pt x="119" y="0"/>
                      </a:moveTo>
                      <a:lnTo>
                        <a:pt x="0" y="153"/>
                      </a:lnTo>
                      <a:lnTo>
                        <a:pt x="68" y="220"/>
                      </a:lnTo>
                      <a:lnTo>
                        <a:pt x="186" y="3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36"/>
                <p:cNvSpPr/>
                <p:nvPr/>
              </p:nvSpPr>
              <p:spPr>
                <a:xfrm>
                  <a:off x="5850700" y="3782525"/>
                  <a:ext cx="4250" cy="5125"/>
                </a:xfrm>
                <a:custGeom>
                  <a:rect b="b" l="l" r="r" t="t"/>
                  <a:pathLst>
                    <a:path extrusionOk="0" h="205" w="170">
                      <a:moveTo>
                        <a:pt x="102" y="1"/>
                      </a:moveTo>
                      <a:lnTo>
                        <a:pt x="0" y="153"/>
                      </a:lnTo>
                      <a:lnTo>
                        <a:pt x="51" y="204"/>
                      </a:lnTo>
                      <a:lnTo>
                        <a:pt x="170" y="52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36"/>
                <p:cNvSpPr/>
                <p:nvPr/>
              </p:nvSpPr>
              <p:spPr>
                <a:xfrm>
                  <a:off x="5841375" y="3807100"/>
                  <a:ext cx="3425" cy="6375"/>
                </a:xfrm>
                <a:custGeom>
                  <a:rect b="b" l="l" r="r" t="t"/>
                  <a:pathLst>
                    <a:path extrusionOk="0" h="255" w="137">
                      <a:moveTo>
                        <a:pt x="51" y="1"/>
                      </a:moveTo>
                      <a:lnTo>
                        <a:pt x="1" y="255"/>
                      </a:lnTo>
                      <a:lnTo>
                        <a:pt x="136" y="255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36"/>
                <p:cNvSpPr/>
                <p:nvPr/>
              </p:nvSpPr>
              <p:spPr>
                <a:xfrm>
                  <a:off x="5841375" y="3780425"/>
                  <a:ext cx="3425" cy="8075"/>
                </a:xfrm>
                <a:custGeom>
                  <a:rect b="b" l="l" r="r" t="t"/>
                  <a:pathLst>
                    <a:path extrusionOk="0" h="323" w="137">
                      <a:moveTo>
                        <a:pt x="1" y="0"/>
                      </a:moveTo>
                      <a:lnTo>
                        <a:pt x="51" y="322"/>
                      </a:lnTo>
                      <a:lnTo>
                        <a:pt x="102" y="32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36"/>
                <p:cNvSpPr/>
                <p:nvPr/>
              </p:nvSpPr>
              <p:spPr>
                <a:xfrm>
                  <a:off x="5854500" y="3794825"/>
                  <a:ext cx="6375" cy="2125"/>
                </a:xfrm>
                <a:custGeom>
                  <a:rect b="b" l="l" r="r" t="t"/>
                  <a:pathLst>
                    <a:path extrusionOk="0" h="85" w="255">
                      <a:moveTo>
                        <a:pt x="255" y="0"/>
                      </a:moveTo>
                      <a:lnTo>
                        <a:pt x="1" y="51"/>
                      </a:lnTo>
                      <a:lnTo>
                        <a:pt x="1" y="85"/>
                      </a:lnTo>
                      <a:lnTo>
                        <a:pt x="255" y="85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36"/>
                <p:cNvSpPr/>
                <p:nvPr/>
              </p:nvSpPr>
              <p:spPr>
                <a:xfrm>
                  <a:off x="5851975" y="3804975"/>
                  <a:ext cx="5100" cy="5550"/>
                </a:xfrm>
                <a:custGeom>
                  <a:rect b="b" l="l" r="r" t="t"/>
                  <a:pathLst>
                    <a:path extrusionOk="0" h="222" w="204">
                      <a:moveTo>
                        <a:pt x="68" y="1"/>
                      </a:moveTo>
                      <a:lnTo>
                        <a:pt x="0" y="35"/>
                      </a:lnTo>
                      <a:lnTo>
                        <a:pt x="136" y="221"/>
                      </a:lnTo>
                      <a:lnTo>
                        <a:pt x="203" y="136"/>
                      </a:ln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36"/>
                <p:cNvSpPr/>
                <p:nvPr/>
              </p:nvSpPr>
              <p:spPr>
                <a:xfrm>
                  <a:off x="5828250" y="3840575"/>
                  <a:ext cx="27125" cy="50425"/>
                </a:xfrm>
                <a:custGeom>
                  <a:rect b="b" l="l" r="r" t="t"/>
                  <a:pathLst>
                    <a:path extrusionOk="0" h="2017" w="1085">
                      <a:moveTo>
                        <a:pt x="34" y="0"/>
                      </a:moveTo>
                      <a:lnTo>
                        <a:pt x="0" y="1864"/>
                      </a:lnTo>
                      <a:lnTo>
                        <a:pt x="831" y="2016"/>
                      </a:lnTo>
                      <a:lnTo>
                        <a:pt x="1085" y="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10" name="Google Shape;610;p36"/>
          <p:cNvSpPr/>
          <p:nvPr/>
        </p:nvSpPr>
        <p:spPr>
          <a:xfrm>
            <a:off x="5805600" y="1599125"/>
            <a:ext cx="1472800" cy="1111700"/>
          </a:xfrm>
          <a:custGeom>
            <a:rect b="b" l="l" r="r" t="t"/>
            <a:pathLst>
              <a:path extrusionOk="0" h="44468" w="58912">
                <a:moveTo>
                  <a:pt x="0" y="3500"/>
                </a:moveTo>
                <a:lnTo>
                  <a:pt x="5583" y="43671"/>
                </a:lnTo>
                <a:lnTo>
                  <a:pt x="56619" y="44468"/>
                </a:lnTo>
                <a:lnTo>
                  <a:pt x="589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11" name="Google Shape;611;p36"/>
          <p:cNvSpPr txBox="1"/>
          <p:nvPr>
            <p:ph idx="1" type="subTitle"/>
          </p:nvPr>
        </p:nvSpPr>
        <p:spPr>
          <a:xfrm>
            <a:off x="8206550" y="4772100"/>
            <a:ext cx="937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Mª</a:t>
            </a:r>
            <a:endParaRPr/>
          </a:p>
        </p:txBody>
      </p:sp>
      <p:sp>
        <p:nvSpPr>
          <p:cNvPr id="612" name="Google Shape;612;p36"/>
          <p:cNvSpPr/>
          <p:nvPr/>
        </p:nvSpPr>
        <p:spPr>
          <a:xfrm flipH="1" rot="-5400000">
            <a:off x="8354105" y="4068215"/>
            <a:ext cx="817500" cy="762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294163" y="39111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E-R</a:t>
            </a:r>
            <a:endParaRPr/>
          </a:p>
        </p:txBody>
      </p:sp>
      <p:grpSp>
        <p:nvGrpSpPr>
          <p:cNvPr id="614" name="Google Shape;614;p36"/>
          <p:cNvGrpSpPr/>
          <p:nvPr/>
        </p:nvGrpSpPr>
        <p:grpSpPr>
          <a:xfrm>
            <a:off x="8527071" y="4214763"/>
            <a:ext cx="471546" cy="469214"/>
            <a:chOff x="-52043575" y="3983125"/>
            <a:chExt cx="319000" cy="318500"/>
          </a:xfrm>
        </p:grpSpPr>
        <p:sp>
          <p:nvSpPr>
            <p:cNvPr id="615" name="Google Shape;615;p36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fix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